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60" r:id="rId6"/>
    <p:sldId id="275" r:id="rId7"/>
    <p:sldId id="261" r:id="rId8"/>
    <p:sldId id="262" r:id="rId9"/>
    <p:sldId id="264" r:id="rId10"/>
    <p:sldId id="266" r:id="rId11"/>
    <p:sldId id="267" r:id="rId12"/>
    <p:sldId id="268" r:id="rId13"/>
    <p:sldId id="269" r:id="rId14"/>
    <p:sldId id="270" r:id="rId15"/>
    <p:sldId id="271" r:id="rId16"/>
    <p:sldId id="272" r:id="rId17"/>
    <p:sldId id="276" r:id="rId18"/>
    <p:sldId id="273" r:id="rId19"/>
    <p:sldId id="277" r:id="rId20"/>
    <p:sldId id="278" r:id="rId2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028E74-A85B-4074-B943-412D2C8ADC8F}" v="4" dt="2024-09-10T17:07:11.603"/>
    <p1510:client id="{3B3314BF-3484-48A7-BA4C-39B7BE428573}" v="2" dt="2024-09-10T17:07:56.306"/>
    <p1510:client id="{8F8490DA-6BC0-4230-8EDB-73150BB14E81}" v="9" dt="2024-09-10T17:06:19.651"/>
    <p1510:client id="{EDABD4D1-E81D-41F9-AEA3-84FAAD468D6B}" v="4" dt="2024-09-10T17:08:49.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 Kowalczyk" userId="S::karol.kowalczyk@psp1szydlowiec.pl::26fe916b-a982-4bde-b29f-08a6516f2bb4" providerId="AD" clId="Web-{6B6E3988-9030-48C7-B2FA-D7E92F7A444B}"/>
    <pc:docChg chg="modSld">
      <pc:chgData name="Karol Kowalczyk" userId="S::karol.kowalczyk@psp1szydlowiec.pl::26fe916b-a982-4bde-b29f-08a6516f2bb4" providerId="AD" clId="Web-{6B6E3988-9030-48C7-B2FA-D7E92F7A444B}" dt="2024-07-29T15:43:18.937" v="10" actId="20577"/>
      <pc:docMkLst>
        <pc:docMk/>
      </pc:docMkLst>
      <pc:sldChg chg="modSp">
        <pc:chgData name="Karol Kowalczyk" userId="S::karol.kowalczyk@psp1szydlowiec.pl::26fe916b-a982-4bde-b29f-08a6516f2bb4" providerId="AD" clId="Web-{6B6E3988-9030-48C7-B2FA-D7E92F7A444B}" dt="2024-07-29T15:43:18.937" v="10" actId="20577"/>
        <pc:sldMkLst>
          <pc:docMk/>
          <pc:sldMk cId="1746938232" sldId="267"/>
        </pc:sldMkLst>
        <pc:spChg chg="mod">
          <ac:chgData name="Karol Kowalczyk" userId="S::karol.kowalczyk@psp1szydlowiec.pl::26fe916b-a982-4bde-b29f-08a6516f2bb4" providerId="AD" clId="Web-{6B6E3988-9030-48C7-B2FA-D7E92F7A444B}" dt="2024-07-29T15:43:18.937" v="10" actId="20577"/>
          <ac:spMkLst>
            <pc:docMk/>
            <pc:sldMk cId="1746938232" sldId="267"/>
            <ac:spMk id="29" creationId="{D33D5A39-D377-A59D-A04E-0A5D8B98A0BB}"/>
          </ac:spMkLst>
        </pc:spChg>
      </pc:sldChg>
    </pc:docChg>
  </pc:docChgLst>
  <pc:docChgLst>
    <pc:chgData name="Karol Kowalczyk" userId="S::karol.kowalczyk@psp1szydlowiec.pl::26fe916b-a982-4bde-b29f-08a6516f2bb4" providerId="AD" clId="Web-{5E449DC5-50CF-4860-B882-FD68B4BE18A9}"/>
    <pc:docChg chg="modSld">
      <pc:chgData name="Karol Kowalczyk" userId="S::karol.kowalczyk@psp1szydlowiec.pl::26fe916b-a982-4bde-b29f-08a6516f2bb4" providerId="AD" clId="Web-{5E449DC5-50CF-4860-B882-FD68B4BE18A9}" dt="2024-07-25T13:39:55.438" v="2367" actId="20577"/>
      <pc:docMkLst>
        <pc:docMk/>
      </pc:docMkLst>
      <pc:sldChg chg="modSp">
        <pc:chgData name="Karol Kowalczyk" userId="S::karol.kowalczyk@psp1szydlowiec.pl::26fe916b-a982-4bde-b29f-08a6516f2bb4" providerId="AD" clId="Web-{5E449DC5-50CF-4860-B882-FD68B4BE18A9}" dt="2024-07-25T13:39:55.438" v="2367" actId="20577"/>
        <pc:sldMkLst>
          <pc:docMk/>
          <pc:sldMk cId="1746938232" sldId="267"/>
        </pc:sldMkLst>
        <pc:spChg chg="mod">
          <ac:chgData name="Karol Kowalczyk" userId="S::karol.kowalczyk@psp1szydlowiec.pl::26fe916b-a982-4bde-b29f-08a6516f2bb4" providerId="AD" clId="Web-{5E449DC5-50CF-4860-B882-FD68B4BE18A9}" dt="2024-07-25T13:36:53.073" v="2347" actId="1076"/>
          <ac:spMkLst>
            <pc:docMk/>
            <pc:sldMk cId="1746938232" sldId="267"/>
            <ac:spMk id="2" creationId="{260827BF-DABC-637F-D595-3AA769C049BC}"/>
          </ac:spMkLst>
        </pc:spChg>
        <pc:spChg chg="mod">
          <ac:chgData name="Karol Kowalczyk" userId="S::karol.kowalczyk@psp1szydlowiec.pl::26fe916b-a982-4bde-b29f-08a6516f2bb4" providerId="AD" clId="Web-{5E449DC5-50CF-4860-B882-FD68B4BE18A9}" dt="2024-07-25T13:39:55.438" v="2367" actId="20577"/>
          <ac:spMkLst>
            <pc:docMk/>
            <pc:sldMk cId="1746938232" sldId="267"/>
            <ac:spMk id="29" creationId="{D33D5A39-D377-A59D-A04E-0A5D8B98A0BB}"/>
          </ac:spMkLst>
        </pc:spChg>
      </pc:sldChg>
    </pc:docChg>
  </pc:docChgLst>
  <pc:docChgLst>
    <pc:chgData name="Karol Kowalczyk" userId="S::karol.kowalczyk@psp1szydlowiec.pl::26fe916b-a982-4bde-b29f-08a6516f2bb4" providerId="AD" clId="Web-{AFBD7338-4BC7-47F2-84A5-A21B9723C3C3}"/>
    <pc:docChg chg="modSld">
      <pc:chgData name="Karol Kowalczyk" userId="S::karol.kowalczyk@psp1szydlowiec.pl::26fe916b-a982-4bde-b29f-08a6516f2bb4" providerId="AD" clId="Web-{AFBD7338-4BC7-47F2-84A5-A21B9723C3C3}" dt="2024-07-29T16:48:25.662" v="363" actId="20577"/>
      <pc:docMkLst>
        <pc:docMk/>
      </pc:docMkLst>
      <pc:sldChg chg="modSp">
        <pc:chgData name="Karol Kowalczyk" userId="S::karol.kowalczyk@psp1szydlowiec.pl::26fe916b-a982-4bde-b29f-08a6516f2bb4" providerId="AD" clId="Web-{AFBD7338-4BC7-47F2-84A5-A21B9723C3C3}" dt="2024-07-29T16:48:25.662" v="363" actId="20577"/>
        <pc:sldMkLst>
          <pc:docMk/>
          <pc:sldMk cId="2132636172" sldId="268"/>
        </pc:sldMkLst>
        <pc:spChg chg="mod">
          <ac:chgData name="Karol Kowalczyk" userId="S::karol.kowalczyk@psp1szydlowiec.pl::26fe916b-a982-4bde-b29f-08a6516f2bb4" providerId="AD" clId="Web-{AFBD7338-4BC7-47F2-84A5-A21B9723C3C3}" dt="2024-07-29T16:48:25.662" v="363" actId="20577"/>
          <ac:spMkLst>
            <pc:docMk/>
            <pc:sldMk cId="2132636172" sldId="268"/>
            <ac:spMk id="4" creationId="{0F79980C-1B31-74BE-A4D2-FD841DBEA27D}"/>
          </ac:spMkLst>
        </pc:spChg>
      </pc:sldChg>
    </pc:docChg>
  </pc:docChgLst>
  <pc:docChgLst>
    <pc:chgData name="Karol Kowalczyk" userId="S::karol.kowalczyk@psp1szydlowiec.pl::26fe916b-a982-4bde-b29f-08a6516f2bb4" providerId="AD" clId="Web-{EDABD4D1-E81D-41F9-AEA3-84FAAD468D6B}"/>
    <pc:docChg chg="modSld">
      <pc:chgData name="Karol Kowalczyk" userId="S::karol.kowalczyk@psp1szydlowiec.pl::26fe916b-a982-4bde-b29f-08a6516f2bb4" providerId="AD" clId="Web-{EDABD4D1-E81D-41F9-AEA3-84FAAD468D6B}" dt="2024-09-10T17:08:49.926" v="3" actId="14100"/>
      <pc:docMkLst>
        <pc:docMk/>
      </pc:docMkLst>
      <pc:sldChg chg="modSp">
        <pc:chgData name="Karol Kowalczyk" userId="S::karol.kowalczyk@psp1szydlowiec.pl::26fe916b-a982-4bde-b29f-08a6516f2bb4" providerId="AD" clId="Web-{EDABD4D1-E81D-41F9-AEA3-84FAAD468D6B}" dt="2024-09-10T17:08:47.395" v="2" actId="20577"/>
        <pc:sldMkLst>
          <pc:docMk/>
          <pc:sldMk cId="3400682203" sldId="266"/>
        </pc:sldMkLst>
        <pc:spChg chg="mod">
          <ac:chgData name="Karol Kowalczyk" userId="S::karol.kowalczyk@psp1szydlowiec.pl::26fe916b-a982-4bde-b29f-08a6516f2bb4" providerId="AD" clId="Web-{EDABD4D1-E81D-41F9-AEA3-84FAAD468D6B}" dt="2024-09-10T17:08:47.395" v="2" actId="20577"/>
          <ac:spMkLst>
            <pc:docMk/>
            <pc:sldMk cId="3400682203" sldId="266"/>
            <ac:spMk id="7" creationId="{2A22F4A0-439C-53DC-EF52-52667F5B30CA}"/>
          </ac:spMkLst>
        </pc:spChg>
      </pc:sldChg>
      <pc:sldChg chg="modSp">
        <pc:chgData name="Karol Kowalczyk" userId="S::karol.kowalczyk@psp1szydlowiec.pl::26fe916b-a982-4bde-b29f-08a6516f2bb4" providerId="AD" clId="Web-{EDABD4D1-E81D-41F9-AEA3-84FAAD468D6B}" dt="2024-09-10T17:08:49.926" v="3" actId="14100"/>
        <pc:sldMkLst>
          <pc:docMk/>
          <pc:sldMk cId="3142139739" sldId="273"/>
        </pc:sldMkLst>
        <pc:spChg chg="mod">
          <ac:chgData name="Karol Kowalczyk" userId="S::karol.kowalczyk@psp1szydlowiec.pl::26fe916b-a982-4bde-b29f-08a6516f2bb4" providerId="AD" clId="Web-{EDABD4D1-E81D-41F9-AEA3-84FAAD468D6B}" dt="2024-09-10T17:08:49.926" v="3" actId="14100"/>
          <ac:spMkLst>
            <pc:docMk/>
            <pc:sldMk cId="3142139739" sldId="273"/>
            <ac:spMk id="3" creationId="{2187E0B1-F0CC-2606-DED4-D89BE19758AF}"/>
          </ac:spMkLst>
        </pc:spChg>
      </pc:sldChg>
    </pc:docChg>
  </pc:docChgLst>
  <pc:docChgLst>
    <pc:chgData name="Karol Kowalczyk" userId="S::karol.kowalczyk@psp1szydlowiec.pl::26fe916b-a982-4bde-b29f-08a6516f2bb4" providerId="AD" clId="Web-{B2A9472D-1A21-4540-A290-4C09CB625423}"/>
    <pc:docChg chg="addSld modSld">
      <pc:chgData name="Karol Kowalczyk" userId="S::karol.kowalczyk@psp1szydlowiec.pl::26fe916b-a982-4bde-b29f-08a6516f2bb4" providerId="AD" clId="Web-{B2A9472D-1A21-4540-A290-4C09CB625423}" dt="2024-07-30T10:45:20.751" v="1807" actId="20577"/>
      <pc:docMkLst>
        <pc:docMk/>
      </pc:docMkLst>
      <pc:sldChg chg="modSp">
        <pc:chgData name="Karol Kowalczyk" userId="S::karol.kowalczyk@psp1szydlowiec.pl::26fe916b-a982-4bde-b29f-08a6516f2bb4" providerId="AD" clId="Web-{B2A9472D-1A21-4540-A290-4C09CB625423}" dt="2024-07-30T09:28:13.975" v="52" actId="14100"/>
        <pc:sldMkLst>
          <pc:docMk/>
          <pc:sldMk cId="944720831" sldId="264"/>
        </pc:sldMkLst>
        <pc:spChg chg="mod">
          <ac:chgData name="Karol Kowalczyk" userId="S::karol.kowalczyk@psp1szydlowiec.pl::26fe916b-a982-4bde-b29f-08a6516f2bb4" providerId="AD" clId="Web-{B2A9472D-1A21-4540-A290-4C09CB625423}" dt="2024-07-30T09:28:13.975" v="52" actId="14100"/>
          <ac:spMkLst>
            <pc:docMk/>
            <pc:sldMk cId="944720831" sldId="264"/>
            <ac:spMk id="4" creationId="{1134637C-AEF2-A4FE-9E4C-6474860516DD}"/>
          </ac:spMkLst>
        </pc:spChg>
      </pc:sldChg>
      <pc:sldChg chg="addSp delSp modSp">
        <pc:chgData name="Karol Kowalczyk" userId="S::karol.kowalczyk@psp1szydlowiec.pl::26fe916b-a982-4bde-b29f-08a6516f2bb4" providerId="AD" clId="Web-{B2A9472D-1A21-4540-A290-4C09CB625423}" dt="2024-07-30T10:45:20.751" v="1807" actId="20577"/>
        <pc:sldMkLst>
          <pc:docMk/>
          <pc:sldMk cId="3400682203" sldId="266"/>
        </pc:sldMkLst>
        <pc:spChg chg="mod">
          <ac:chgData name="Karol Kowalczyk" userId="S::karol.kowalczyk@psp1szydlowiec.pl::26fe916b-a982-4bde-b29f-08a6516f2bb4" providerId="AD" clId="Web-{B2A9472D-1A21-4540-A290-4C09CB625423}" dt="2024-07-30T09:26:49.659" v="35" actId="1076"/>
          <ac:spMkLst>
            <pc:docMk/>
            <pc:sldMk cId="3400682203" sldId="266"/>
            <ac:spMk id="2" creationId="{7D775C80-5C41-D1FC-C4C0-A9950DC1DC6C}"/>
          </ac:spMkLst>
        </pc:spChg>
        <pc:spChg chg="mod">
          <ac:chgData name="Karol Kowalczyk" userId="S::karol.kowalczyk@psp1szydlowiec.pl::26fe916b-a982-4bde-b29f-08a6516f2bb4" providerId="AD" clId="Web-{B2A9472D-1A21-4540-A290-4C09CB625423}" dt="2024-07-30T10:45:20.751" v="1807" actId="20577"/>
          <ac:spMkLst>
            <pc:docMk/>
            <pc:sldMk cId="3400682203" sldId="266"/>
            <ac:spMk id="7" creationId="{2A22F4A0-439C-53DC-EF52-52667F5B30CA}"/>
          </ac:spMkLst>
        </pc:spChg>
        <pc:spChg chg="del">
          <ac:chgData name="Karol Kowalczyk" userId="S::karol.kowalczyk@psp1szydlowiec.pl::26fe916b-a982-4bde-b29f-08a6516f2bb4" providerId="AD" clId="Web-{B2A9472D-1A21-4540-A290-4C09CB625423}" dt="2024-07-30T09:25:00.170" v="0"/>
          <ac:spMkLst>
            <pc:docMk/>
            <pc:sldMk cId="3400682203" sldId="266"/>
            <ac:spMk id="77" creationId="{94993204-9792-4E61-A83C-73D4379E2B1C}"/>
          </ac:spMkLst>
        </pc:spChg>
        <pc:spChg chg="del">
          <ac:chgData name="Karol Kowalczyk" userId="S::karol.kowalczyk@psp1szydlowiec.pl::26fe916b-a982-4bde-b29f-08a6516f2bb4" providerId="AD" clId="Web-{B2A9472D-1A21-4540-A290-4C09CB625423}" dt="2024-07-30T09:25:00.170" v="0"/>
          <ac:spMkLst>
            <pc:docMk/>
            <pc:sldMk cId="3400682203" sldId="266"/>
            <ac:spMk id="87" creationId="{5964CBE2-084A-47DF-A704-CF5F6217B569}"/>
          </ac:spMkLst>
        </pc:spChg>
        <pc:spChg chg="del">
          <ac:chgData name="Karol Kowalczyk" userId="S::karol.kowalczyk@psp1szydlowiec.pl::26fe916b-a982-4bde-b29f-08a6516f2bb4" providerId="AD" clId="Web-{B2A9472D-1A21-4540-A290-4C09CB625423}" dt="2024-07-30T09:25:00.170" v="0"/>
          <ac:spMkLst>
            <pc:docMk/>
            <pc:sldMk cId="3400682203" sldId="266"/>
            <ac:spMk id="88" creationId="{686A5CBB-E03B-4019-8BCD-78975D39E48C}"/>
          </ac:spMkLst>
        </pc:spChg>
        <pc:spChg chg="add">
          <ac:chgData name="Karol Kowalczyk" userId="S::karol.kowalczyk@psp1szydlowiec.pl::26fe916b-a982-4bde-b29f-08a6516f2bb4" providerId="AD" clId="Web-{B2A9472D-1A21-4540-A290-4C09CB625423}" dt="2024-07-30T09:25:00.170" v="0"/>
          <ac:spMkLst>
            <pc:docMk/>
            <pc:sldMk cId="3400682203" sldId="266"/>
            <ac:spMk id="93" creationId="{B95B9BA8-1D69-4796-85F5-B6D0BD52354B}"/>
          </ac:spMkLst>
        </pc:spChg>
        <pc:grpChg chg="add">
          <ac:chgData name="Karol Kowalczyk" userId="S::karol.kowalczyk@psp1szydlowiec.pl::26fe916b-a982-4bde-b29f-08a6516f2bb4" providerId="AD" clId="Web-{B2A9472D-1A21-4540-A290-4C09CB625423}" dt="2024-07-30T09:25:00.170" v="0"/>
          <ac:grpSpMkLst>
            <pc:docMk/>
            <pc:sldMk cId="3400682203" sldId="266"/>
            <ac:grpSpMk id="95" creationId="{D44E3F87-3D58-4B03-86B2-15A5C5B9C964}"/>
          </ac:grpSpMkLst>
        </pc:grpChg>
        <pc:picChg chg="mod">
          <ac:chgData name="Karol Kowalczyk" userId="S::karol.kowalczyk@psp1szydlowiec.pl::26fe916b-a982-4bde-b29f-08a6516f2bb4" providerId="AD" clId="Web-{B2A9472D-1A21-4540-A290-4C09CB625423}" dt="2024-07-30T09:25:00.170" v="0"/>
          <ac:picMkLst>
            <pc:docMk/>
            <pc:sldMk cId="3400682203" sldId="266"/>
            <ac:picMk id="8" creationId="{4FCD8282-37F8-7D16-6BFD-D396CBA1B862}"/>
          </ac:picMkLst>
        </pc:picChg>
      </pc:sldChg>
      <pc:sldChg chg="modSp">
        <pc:chgData name="Karol Kowalczyk" userId="S::karol.kowalczyk@psp1szydlowiec.pl::26fe916b-a982-4bde-b29f-08a6516f2bb4" providerId="AD" clId="Web-{B2A9472D-1A21-4540-A290-4C09CB625423}" dt="2024-07-30T10:39:16.720" v="1768" actId="20577"/>
        <pc:sldMkLst>
          <pc:docMk/>
          <pc:sldMk cId="1746938232" sldId="267"/>
        </pc:sldMkLst>
        <pc:spChg chg="mod">
          <ac:chgData name="Karol Kowalczyk" userId="S::karol.kowalczyk@psp1szydlowiec.pl::26fe916b-a982-4bde-b29f-08a6516f2bb4" providerId="AD" clId="Web-{B2A9472D-1A21-4540-A290-4C09CB625423}" dt="2024-07-30T09:28:24.756" v="54" actId="14100"/>
          <ac:spMkLst>
            <pc:docMk/>
            <pc:sldMk cId="1746938232" sldId="267"/>
            <ac:spMk id="2" creationId="{260827BF-DABC-637F-D595-3AA769C049BC}"/>
          </ac:spMkLst>
        </pc:spChg>
        <pc:spChg chg="mod">
          <ac:chgData name="Karol Kowalczyk" userId="S::karol.kowalczyk@psp1szydlowiec.pl::26fe916b-a982-4bde-b29f-08a6516f2bb4" providerId="AD" clId="Web-{B2A9472D-1A21-4540-A290-4C09CB625423}" dt="2024-07-30T10:39:16.720" v="1768" actId="20577"/>
          <ac:spMkLst>
            <pc:docMk/>
            <pc:sldMk cId="1746938232" sldId="267"/>
            <ac:spMk id="29" creationId="{D33D5A39-D377-A59D-A04E-0A5D8B98A0BB}"/>
          </ac:spMkLst>
        </pc:spChg>
      </pc:sldChg>
      <pc:sldChg chg="modSp">
        <pc:chgData name="Karol Kowalczyk" userId="S::karol.kowalczyk@psp1szydlowiec.pl::26fe916b-a982-4bde-b29f-08a6516f2bb4" providerId="AD" clId="Web-{B2A9472D-1A21-4540-A290-4C09CB625423}" dt="2024-07-30T09:32:50.596" v="127" actId="20577"/>
        <pc:sldMkLst>
          <pc:docMk/>
          <pc:sldMk cId="2132636172" sldId="268"/>
        </pc:sldMkLst>
        <pc:spChg chg="mod">
          <ac:chgData name="Karol Kowalczyk" userId="S::karol.kowalczyk@psp1szydlowiec.pl::26fe916b-a982-4bde-b29f-08a6516f2bb4" providerId="AD" clId="Web-{B2A9472D-1A21-4540-A290-4C09CB625423}" dt="2024-07-30T09:32:50.596" v="127" actId="20577"/>
          <ac:spMkLst>
            <pc:docMk/>
            <pc:sldMk cId="2132636172" sldId="268"/>
            <ac:spMk id="4" creationId="{0F79980C-1B31-74BE-A4D2-FD841DBEA27D}"/>
          </ac:spMkLst>
        </pc:spChg>
      </pc:sldChg>
      <pc:sldChg chg="addSp delSp modSp new mod setBg">
        <pc:chgData name="Karol Kowalczyk" userId="S::karol.kowalczyk@psp1szydlowiec.pl::26fe916b-a982-4bde-b29f-08a6516f2bb4" providerId="AD" clId="Web-{B2A9472D-1A21-4540-A290-4C09CB625423}" dt="2024-07-30T10:44:42.968" v="1799" actId="20577"/>
        <pc:sldMkLst>
          <pc:docMk/>
          <pc:sldMk cId="1542086310" sldId="269"/>
        </pc:sldMkLst>
        <pc:spChg chg="mod">
          <ac:chgData name="Karol Kowalczyk" userId="S::karol.kowalczyk@psp1szydlowiec.pl::26fe916b-a982-4bde-b29f-08a6516f2bb4" providerId="AD" clId="Web-{B2A9472D-1A21-4540-A290-4C09CB625423}" dt="2024-07-30T10:37:22.340" v="1650" actId="1076"/>
          <ac:spMkLst>
            <pc:docMk/>
            <pc:sldMk cId="1542086310" sldId="269"/>
            <ac:spMk id="2" creationId="{8ECB8A87-FF1B-8EB4-A934-A55B09861F3D}"/>
          </ac:spMkLst>
        </pc:spChg>
        <pc:spChg chg="del">
          <ac:chgData name="Karol Kowalczyk" userId="S::karol.kowalczyk@psp1szydlowiec.pl::26fe916b-a982-4bde-b29f-08a6516f2bb4" providerId="AD" clId="Web-{B2A9472D-1A21-4540-A290-4C09CB625423}" dt="2024-07-30T09:29:56.229" v="65"/>
          <ac:spMkLst>
            <pc:docMk/>
            <pc:sldMk cId="1542086310" sldId="269"/>
            <ac:spMk id="3" creationId="{F34CA2A1-4F34-351C-19C9-43000A5731DC}"/>
          </ac:spMkLst>
        </pc:spChg>
        <pc:spChg chg="mod">
          <ac:chgData name="Karol Kowalczyk" userId="S::karol.kowalczyk@psp1szydlowiec.pl::26fe916b-a982-4bde-b29f-08a6516f2bb4" providerId="AD" clId="Web-{B2A9472D-1A21-4540-A290-4C09CB625423}" dt="2024-07-30T10:44:42.968" v="1799" actId="20577"/>
          <ac:spMkLst>
            <pc:docMk/>
            <pc:sldMk cId="1542086310" sldId="269"/>
            <ac:spMk id="4" creationId="{F5B6564E-7C87-4A1D-0E0F-72A8653CFBB4}"/>
          </ac:spMkLst>
        </pc:spChg>
        <pc:spChg chg="add">
          <ac:chgData name="Karol Kowalczyk" userId="S::karol.kowalczyk@psp1szydlowiec.pl::26fe916b-a982-4bde-b29f-08a6516f2bb4" providerId="AD" clId="Web-{B2A9472D-1A21-4540-A290-4C09CB625423}" dt="2024-07-30T09:30:00.620" v="66"/>
          <ac:spMkLst>
            <pc:docMk/>
            <pc:sldMk cId="1542086310" sldId="269"/>
            <ac:spMk id="10" creationId="{B95B9BA8-1D69-4796-85F5-B6D0BD52354B}"/>
          </ac:spMkLst>
        </pc:spChg>
        <pc:grpChg chg="add">
          <ac:chgData name="Karol Kowalczyk" userId="S::karol.kowalczyk@psp1szydlowiec.pl::26fe916b-a982-4bde-b29f-08a6516f2bb4" providerId="AD" clId="Web-{B2A9472D-1A21-4540-A290-4C09CB625423}" dt="2024-07-30T09:30:00.620" v="66"/>
          <ac:grpSpMkLst>
            <pc:docMk/>
            <pc:sldMk cId="1542086310" sldId="269"/>
            <ac:grpSpMk id="12" creationId="{D44E3F87-3D58-4B03-86B2-15A5C5B9C964}"/>
          </ac:grpSpMkLst>
        </pc:grpChg>
        <pc:picChg chg="add mod ord">
          <ac:chgData name="Karol Kowalczyk" userId="S::karol.kowalczyk@psp1szydlowiec.pl::26fe916b-a982-4bde-b29f-08a6516f2bb4" providerId="AD" clId="Web-{B2A9472D-1A21-4540-A290-4C09CB625423}" dt="2024-07-30T09:30:00.620" v="66"/>
          <ac:picMkLst>
            <pc:docMk/>
            <pc:sldMk cId="1542086310" sldId="269"/>
            <ac:picMk id="5" creationId="{9DB14DCA-4BD1-9D8C-8590-AF97C761D7F1}"/>
          </ac:picMkLst>
        </pc:picChg>
      </pc:sldChg>
    </pc:docChg>
  </pc:docChgLst>
  <pc:docChgLst>
    <pc:chgData name="Karol Kowalczyk" userId="S::karol.kowalczyk@psp1szydlowiec.pl::26fe916b-a982-4bde-b29f-08a6516f2bb4" providerId="AD" clId="Web-{819D2DE8-5113-4B18-B53D-BF8BD404CE97}"/>
    <pc:docChg chg="modSld">
      <pc:chgData name="Karol Kowalczyk" userId="S::karol.kowalczyk@psp1szydlowiec.pl::26fe916b-a982-4bde-b29f-08a6516f2bb4" providerId="AD" clId="Web-{819D2DE8-5113-4B18-B53D-BF8BD404CE97}" dt="2024-07-29T16:10:12.102" v="463" actId="20577"/>
      <pc:docMkLst>
        <pc:docMk/>
      </pc:docMkLst>
      <pc:sldChg chg="modSp">
        <pc:chgData name="Karol Kowalczyk" userId="S::karol.kowalczyk@psp1szydlowiec.pl::26fe916b-a982-4bde-b29f-08a6516f2bb4" providerId="AD" clId="Web-{819D2DE8-5113-4B18-B53D-BF8BD404CE97}" dt="2024-07-29T15:44:09.769" v="8" actId="20577"/>
        <pc:sldMkLst>
          <pc:docMk/>
          <pc:sldMk cId="1746938232" sldId="267"/>
        </pc:sldMkLst>
        <pc:spChg chg="mod">
          <ac:chgData name="Karol Kowalczyk" userId="S::karol.kowalczyk@psp1szydlowiec.pl::26fe916b-a982-4bde-b29f-08a6516f2bb4" providerId="AD" clId="Web-{819D2DE8-5113-4B18-B53D-BF8BD404CE97}" dt="2024-07-29T15:44:09.769" v="8" actId="20577"/>
          <ac:spMkLst>
            <pc:docMk/>
            <pc:sldMk cId="1746938232" sldId="267"/>
            <ac:spMk id="29" creationId="{D33D5A39-D377-A59D-A04E-0A5D8B98A0BB}"/>
          </ac:spMkLst>
        </pc:spChg>
      </pc:sldChg>
      <pc:sldChg chg="modSp">
        <pc:chgData name="Karol Kowalczyk" userId="S::karol.kowalczyk@psp1szydlowiec.pl::26fe916b-a982-4bde-b29f-08a6516f2bb4" providerId="AD" clId="Web-{819D2DE8-5113-4B18-B53D-BF8BD404CE97}" dt="2024-07-29T16:10:12.102" v="463" actId="20577"/>
        <pc:sldMkLst>
          <pc:docMk/>
          <pc:sldMk cId="2132636172" sldId="268"/>
        </pc:sldMkLst>
        <pc:spChg chg="mod">
          <ac:chgData name="Karol Kowalczyk" userId="S::karol.kowalczyk@psp1szydlowiec.pl::26fe916b-a982-4bde-b29f-08a6516f2bb4" providerId="AD" clId="Web-{819D2DE8-5113-4B18-B53D-BF8BD404CE97}" dt="2024-07-29T16:10:12.102" v="463" actId="20577"/>
          <ac:spMkLst>
            <pc:docMk/>
            <pc:sldMk cId="2132636172" sldId="268"/>
            <ac:spMk id="4" creationId="{0F79980C-1B31-74BE-A4D2-FD841DBEA27D}"/>
          </ac:spMkLst>
        </pc:spChg>
      </pc:sldChg>
    </pc:docChg>
  </pc:docChgLst>
  <pc:docChgLst>
    <pc:chgData name="Karol Kowalczyk" userId="S::karol.kowalczyk@psp1szydlowiec.pl::26fe916b-a982-4bde-b29f-08a6516f2bb4" providerId="AD" clId="Web-{14E74BF7-F615-49A0-B6EB-31F642EB9783}"/>
    <pc:docChg chg="modSld">
      <pc:chgData name="Karol Kowalczyk" userId="S::karol.kowalczyk@psp1szydlowiec.pl::26fe916b-a982-4bde-b29f-08a6516f2bb4" providerId="AD" clId="Web-{14E74BF7-F615-49A0-B6EB-31F642EB9783}" dt="2024-07-29T15:41:16.085" v="1" actId="1076"/>
      <pc:docMkLst>
        <pc:docMk/>
      </pc:docMkLst>
      <pc:sldChg chg="modSp">
        <pc:chgData name="Karol Kowalczyk" userId="S::karol.kowalczyk@psp1szydlowiec.pl::26fe916b-a982-4bde-b29f-08a6516f2bb4" providerId="AD" clId="Web-{14E74BF7-F615-49A0-B6EB-31F642EB9783}" dt="2024-07-29T15:41:16.085" v="1" actId="1076"/>
        <pc:sldMkLst>
          <pc:docMk/>
          <pc:sldMk cId="329231401" sldId="260"/>
        </pc:sldMkLst>
        <pc:spChg chg="mod">
          <ac:chgData name="Karol Kowalczyk" userId="S::karol.kowalczyk@psp1szydlowiec.pl::26fe916b-a982-4bde-b29f-08a6516f2bb4" providerId="AD" clId="Web-{14E74BF7-F615-49A0-B6EB-31F642EB9783}" dt="2024-07-29T15:41:16.085" v="1" actId="1076"/>
          <ac:spMkLst>
            <pc:docMk/>
            <pc:sldMk cId="329231401" sldId="260"/>
            <ac:spMk id="2" creationId="{D1425FA9-B44F-7607-747F-0C8A13899B1D}"/>
          </ac:spMkLst>
        </pc:spChg>
      </pc:sldChg>
    </pc:docChg>
  </pc:docChgLst>
  <pc:docChgLst>
    <pc:chgData name="Karol Kowalczyk" userId="S::karol.kowalczyk@psp1szydlowiec.pl::26fe916b-a982-4bde-b29f-08a6516f2bb4" providerId="AD" clId="Web-{F82FD65B-255C-4993-A19B-E5B74EE7AC04}"/>
    <pc:docChg chg="addSld modSld">
      <pc:chgData name="Karol Kowalczyk" userId="S::karol.kowalczyk@psp1szydlowiec.pl::26fe916b-a982-4bde-b29f-08a6516f2bb4" providerId="AD" clId="Web-{F82FD65B-255C-4993-A19B-E5B74EE7AC04}" dt="2024-08-11T10:06:54.217" v="63" actId="20577"/>
      <pc:docMkLst>
        <pc:docMk/>
      </pc:docMkLst>
      <pc:sldChg chg="modSp">
        <pc:chgData name="Karol Kowalczyk" userId="S::karol.kowalczyk@psp1szydlowiec.pl::26fe916b-a982-4bde-b29f-08a6516f2bb4" providerId="AD" clId="Web-{F82FD65B-255C-4993-A19B-E5B74EE7AC04}" dt="2024-08-11T09:47:29.630" v="1" actId="1076"/>
        <pc:sldMkLst>
          <pc:docMk/>
          <pc:sldMk cId="3259017438" sldId="271"/>
        </pc:sldMkLst>
        <pc:picChg chg="mod">
          <ac:chgData name="Karol Kowalczyk" userId="S::karol.kowalczyk@psp1szydlowiec.pl::26fe916b-a982-4bde-b29f-08a6516f2bb4" providerId="AD" clId="Web-{F82FD65B-255C-4993-A19B-E5B74EE7AC04}" dt="2024-08-11T09:47:29.630" v="1" actId="1076"/>
          <ac:picMkLst>
            <pc:docMk/>
            <pc:sldMk cId="3259017438" sldId="271"/>
            <ac:picMk id="5" creationId="{FF691351-D14C-DB17-E881-FF82A14457B8}"/>
          </ac:picMkLst>
        </pc:picChg>
      </pc:sldChg>
      <pc:sldChg chg="modSp">
        <pc:chgData name="Karol Kowalczyk" userId="S::karol.kowalczyk@psp1szydlowiec.pl::26fe916b-a982-4bde-b29f-08a6516f2bb4" providerId="AD" clId="Web-{F82FD65B-255C-4993-A19B-E5B74EE7AC04}" dt="2024-08-11T09:50:58.620" v="36" actId="20577"/>
        <pc:sldMkLst>
          <pc:docMk/>
          <pc:sldMk cId="1803510229" sldId="272"/>
        </pc:sldMkLst>
        <pc:spChg chg="mod">
          <ac:chgData name="Karol Kowalczyk" userId="S::karol.kowalczyk@psp1szydlowiec.pl::26fe916b-a982-4bde-b29f-08a6516f2bb4" providerId="AD" clId="Web-{F82FD65B-255C-4993-A19B-E5B74EE7AC04}" dt="2024-08-11T09:50:58.620" v="36" actId="20577"/>
          <ac:spMkLst>
            <pc:docMk/>
            <pc:sldMk cId="1803510229" sldId="272"/>
            <ac:spMk id="3" creationId="{4B436528-BBB8-873C-7F9F-7E19432D25D9}"/>
          </ac:spMkLst>
        </pc:spChg>
      </pc:sldChg>
      <pc:sldChg chg="modSp">
        <pc:chgData name="Karol Kowalczyk" userId="S::karol.kowalczyk@psp1szydlowiec.pl::26fe916b-a982-4bde-b29f-08a6516f2bb4" providerId="AD" clId="Web-{F82FD65B-255C-4993-A19B-E5B74EE7AC04}" dt="2024-08-11T09:50:16.228" v="34" actId="20577"/>
        <pc:sldMkLst>
          <pc:docMk/>
          <pc:sldMk cId="3142139739" sldId="273"/>
        </pc:sldMkLst>
        <pc:spChg chg="mod">
          <ac:chgData name="Karol Kowalczyk" userId="S::karol.kowalczyk@psp1szydlowiec.pl::26fe916b-a982-4bde-b29f-08a6516f2bb4" providerId="AD" clId="Web-{F82FD65B-255C-4993-A19B-E5B74EE7AC04}" dt="2024-08-11T09:48:09.615" v="2" actId="1076"/>
          <ac:spMkLst>
            <pc:docMk/>
            <pc:sldMk cId="3142139739" sldId="273"/>
            <ac:spMk id="2" creationId="{00304E54-E1D8-1B5A-DF64-8F3980D9FF38}"/>
          </ac:spMkLst>
        </pc:spChg>
        <pc:spChg chg="mod">
          <ac:chgData name="Karol Kowalczyk" userId="S::karol.kowalczyk@psp1szydlowiec.pl::26fe916b-a982-4bde-b29f-08a6516f2bb4" providerId="AD" clId="Web-{F82FD65B-255C-4993-A19B-E5B74EE7AC04}" dt="2024-08-11T09:50:16.228" v="34" actId="20577"/>
          <ac:spMkLst>
            <pc:docMk/>
            <pc:sldMk cId="3142139739" sldId="273"/>
            <ac:spMk id="3" creationId="{2187E0B1-F0CC-2606-DED4-D89BE19758AF}"/>
          </ac:spMkLst>
        </pc:spChg>
      </pc:sldChg>
      <pc:sldChg chg="modSp">
        <pc:chgData name="Karol Kowalczyk" userId="S::karol.kowalczyk@psp1szydlowiec.pl::26fe916b-a982-4bde-b29f-08a6516f2bb4" providerId="AD" clId="Web-{F82FD65B-255C-4993-A19B-E5B74EE7AC04}" dt="2024-08-11T09:51:24.152" v="38" actId="20577"/>
        <pc:sldMkLst>
          <pc:docMk/>
          <pc:sldMk cId="908175663" sldId="274"/>
        </pc:sldMkLst>
        <pc:spChg chg="mod">
          <ac:chgData name="Karol Kowalczyk" userId="S::karol.kowalczyk@psp1szydlowiec.pl::26fe916b-a982-4bde-b29f-08a6516f2bb4" providerId="AD" clId="Web-{F82FD65B-255C-4993-A19B-E5B74EE7AC04}" dt="2024-08-11T09:51:24.152" v="38" actId="20577"/>
          <ac:spMkLst>
            <pc:docMk/>
            <pc:sldMk cId="908175663" sldId="274"/>
            <ac:spMk id="2" creationId="{986B4CDF-F3CA-F76A-BC4C-1A2F4E3971BE}"/>
          </ac:spMkLst>
        </pc:spChg>
        <pc:spChg chg="mod">
          <ac:chgData name="Karol Kowalczyk" userId="S::karol.kowalczyk@psp1szydlowiec.pl::26fe916b-a982-4bde-b29f-08a6516f2bb4" providerId="AD" clId="Web-{F82FD65B-255C-4993-A19B-E5B74EE7AC04}" dt="2024-08-11T09:51:06.949" v="37" actId="1076"/>
          <ac:spMkLst>
            <pc:docMk/>
            <pc:sldMk cId="908175663" sldId="274"/>
            <ac:spMk id="8" creationId="{FA1BFB87-905A-5F19-B264-1EF10C66BD0D}"/>
          </ac:spMkLst>
        </pc:spChg>
      </pc:sldChg>
      <pc:sldChg chg="modSp">
        <pc:chgData name="Karol Kowalczyk" userId="S::karol.kowalczyk@psp1szydlowiec.pl::26fe916b-a982-4bde-b29f-08a6516f2bb4" providerId="AD" clId="Web-{F82FD65B-255C-4993-A19B-E5B74EE7AC04}" dt="2024-08-11T09:56:20.074" v="62" actId="20577"/>
        <pc:sldMkLst>
          <pc:docMk/>
          <pc:sldMk cId="3349925523" sldId="275"/>
        </pc:sldMkLst>
        <pc:spChg chg="mod">
          <ac:chgData name="Karol Kowalczyk" userId="S::karol.kowalczyk@psp1szydlowiec.pl::26fe916b-a982-4bde-b29f-08a6516f2bb4" providerId="AD" clId="Web-{F82FD65B-255C-4993-A19B-E5B74EE7AC04}" dt="2024-08-11T09:54:31.544" v="46" actId="1076"/>
          <ac:spMkLst>
            <pc:docMk/>
            <pc:sldMk cId="3349925523" sldId="275"/>
            <ac:spMk id="2" creationId="{00CCCC15-8CA7-6578-3BA0-88A4B1F16CB6}"/>
          </ac:spMkLst>
        </pc:spChg>
        <pc:spChg chg="mod">
          <ac:chgData name="Karol Kowalczyk" userId="S::karol.kowalczyk@psp1szydlowiec.pl::26fe916b-a982-4bde-b29f-08a6516f2bb4" providerId="AD" clId="Web-{F82FD65B-255C-4993-A19B-E5B74EE7AC04}" dt="2024-08-11T09:56:20.074" v="62" actId="20577"/>
          <ac:spMkLst>
            <pc:docMk/>
            <pc:sldMk cId="3349925523" sldId="275"/>
            <ac:spMk id="3" creationId="{19590FBD-367C-2746-CAE2-03C76919632A}"/>
          </ac:spMkLst>
        </pc:spChg>
      </pc:sldChg>
      <pc:sldChg chg="modSp new">
        <pc:chgData name="Karol Kowalczyk" userId="S::karol.kowalczyk@psp1szydlowiec.pl::26fe916b-a982-4bde-b29f-08a6516f2bb4" providerId="AD" clId="Web-{F82FD65B-255C-4993-A19B-E5B74EE7AC04}" dt="2024-08-11T10:06:54.217" v="63" actId="20577"/>
        <pc:sldMkLst>
          <pc:docMk/>
          <pc:sldMk cId="4122638160" sldId="276"/>
        </pc:sldMkLst>
        <pc:spChg chg="mod">
          <ac:chgData name="Karol Kowalczyk" userId="S::karol.kowalczyk@psp1szydlowiec.pl::26fe916b-a982-4bde-b29f-08a6516f2bb4" providerId="AD" clId="Web-{F82FD65B-255C-4993-A19B-E5B74EE7AC04}" dt="2024-08-11T10:06:54.217" v="63" actId="20577"/>
          <ac:spMkLst>
            <pc:docMk/>
            <pc:sldMk cId="4122638160" sldId="276"/>
            <ac:spMk id="2" creationId="{F4CD97BB-F2B9-068B-3121-77A52E1128A0}"/>
          </ac:spMkLst>
        </pc:spChg>
      </pc:sldChg>
    </pc:docChg>
  </pc:docChgLst>
  <pc:docChgLst>
    <pc:chgData name="Karol Kowalczyk" userId="S::karol.kowalczyk@psp1szydlowiec.pl::26fe916b-a982-4bde-b29f-08a6516f2bb4" providerId="AD" clId="Web-{C606E6A2-CDCF-4336-8FA6-6B74E5F9C17B}"/>
    <pc:docChg chg="addSld modSld">
      <pc:chgData name="Karol Kowalczyk" userId="S::karol.kowalczyk@psp1szydlowiec.pl::26fe916b-a982-4bde-b29f-08a6516f2bb4" providerId="AD" clId="Web-{C606E6A2-CDCF-4336-8FA6-6B74E5F9C17B}" dt="2024-08-11T10:26:31.407" v="85" actId="20577"/>
      <pc:docMkLst>
        <pc:docMk/>
      </pc:docMkLst>
      <pc:sldChg chg="addSp delSp modSp mod setBg setClrOvrMap">
        <pc:chgData name="Karol Kowalczyk" userId="S::karol.kowalczyk@psp1szydlowiec.pl::26fe916b-a982-4bde-b29f-08a6516f2bb4" providerId="AD" clId="Web-{C606E6A2-CDCF-4336-8FA6-6B74E5F9C17B}" dt="2024-08-11T10:22:17.235" v="8"/>
        <pc:sldMkLst>
          <pc:docMk/>
          <pc:sldMk cId="4122638160" sldId="276"/>
        </pc:sldMkLst>
        <pc:spChg chg="mod">
          <ac:chgData name="Karol Kowalczyk" userId="S::karol.kowalczyk@psp1szydlowiec.pl::26fe916b-a982-4bde-b29f-08a6516f2bb4" providerId="AD" clId="Web-{C606E6A2-CDCF-4336-8FA6-6B74E5F9C17B}" dt="2024-08-11T10:22:17.235" v="8"/>
          <ac:spMkLst>
            <pc:docMk/>
            <pc:sldMk cId="4122638160" sldId="276"/>
            <ac:spMk id="2" creationId="{F4CD97BB-F2B9-068B-3121-77A52E1128A0}"/>
          </ac:spMkLst>
        </pc:spChg>
        <pc:spChg chg="mod">
          <ac:chgData name="Karol Kowalczyk" userId="S::karol.kowalczyk@psp1szydlowiec.pl::26fe916b-a982-4bde-b29f-08a6516f2bb4" providerId="AD" clId="Web-{C606E6A2-CDCF-4336-8FA6-6B74E5F9C17B}" dt="2024-08-11T10:22:17.235" v="8"/>
          <ac:spMkLst>
            <pc:docMk/>
            <pc:sldMk cId="4122638160" sldId="276"/>
            <ac:spMk id="3" creationId="{4CD444FC-3F2F-17DE-1E90-7C80DA46AEAB}"/>
          </ac:spMkLst>
        </pc:spChg>
        <pc:spChg chg="add del">
          <ac:chgData name="Karol Kowalczyk" userId="S::karol.kowalczyk@psp1szydlowiec.pl::26fe916b-a982-4bde-b29f-08a6516f2bb4" providerId="AD" clId="Web-{C606E6A2-CDCF-4336-8FA6-6B74E5F9C17B}" dt="2024-08-11T10:22:17.235" v="8"/>
          <ac:spMkLst>
            <pc:docMk/>
            <pc:sldMk cId="4122638160" sldId="276"/>
            <ac:spMk id="8" creationId="{B95B9BA8-1D69-4796-85F5-B6D0BD52354B}"/>
          </ac:spMkLst>
        </pc:spChg>
        <pc:spChg chg="add">
          <ac:chgData name="Karol Kowalczyk" userId="S::karol.kowalczyk@psp1szydlowiec.pl::26fe916b-a982-4bde-b29f-08a6516f2bb4" providerId="AD" clId="Web-{C606E6A2-CDCF-4336-8FA6-6B74E5F9C17B}" dt="2024-08-11T10:22:17.235" v="8"/>
          <ac:spMkLst>
            <pc:docMk/>
            <pc:sldMk cId="4122638160" sldId="276"/>
            <ac:spMk id="17" creationId="{A9CB0874-88B8-43D3-B0B6-C32F790F790D}"/>
          </ac:spMkLst>
        </pc:spChg>
        <pc:grpChg chg="add del">
          <ac:chgData name="Karol Kowalczyk" userId="S::karol.kowalczyk@psp1szydlowiec.pl::26fe916b-a982-4bde-b29f-08a6516f2bb4" providerId="AD" clId="Web-{C606E6A2-CDCF-4336-8FA6-6B74E5F9C17B}" dt="2024-08-11T10:22:17.235" v="8"/>
          <ac:grpSpMkLst>
            <pc:docMk/>
            <pc:sldMk cId="4122638160" sldId="276"/>
            <ac:grpSpMk id="10" creationId="{4728F330-19FB-4D39-BD0F-53032ABFEB7F}"/>
          </ac:grpSpMkLst>
        </pc:grpChg>
        <pc:grpChg chg="add">
          <ac:chgData name="Karol Kowalczyk" userId="S::karol.kowalczyk@psp1szydlowiec.pl::26fe916b-a982-4bde-b29f-08a6516f2bb4" providerId="AD" clId="Web-{C606E6A2-CDCF-4336-8FA6-6B74E5F9C17B}" dt="2024-08-11T10:22:17.235" v="8"/>
          <ac:grpSpMkLst>
            <pc:docMk/>
            <pc:sldMk cId="4122638160" sldId="276"/>
            <ac:grpSpMk id="19" creationId="{4BFD067A-52BE-40EE-B7CA-391830B9A265}"/>
          </ac:grpSpMkLst>
        </pc:grpChg>
        <pc:grpChg chg="add">
          <ac:chgData name="Karol Kowalczyk" userId="S::karol.kowalczyk@psp1szydlowiec.pl::26fe916b-a982-4bde-b29f-08a6516f2bb4" providerId="AD" clId="Web-{C606E6A2-CDCF-4336-8FA6-6B74E5F9C17B}" dt="2024-08-11T10:22:17.235" v="8"/>
          <ac:grpSpMkLst>
            <pc:docMk/>
            <pc:sldMk cId="4122638160" sldId="276"/>
            <ac:grpSpMk id="23" creationId="{C15B8CC4-8CCE-428F-AE7E-28D178984CEC}"/>
          </ac:grpSpMkLst>
        </pc:grpChg>
      </pc:sldChg>
      <pc:sldChg chg="modSp new">
        <pc:chgData name="Karol Kowalczyk" userId="S::karol.kowalczyk@psp1szydlowiec.pl::26fe916b-a982-4bde-b29f-08a6516f2bb4" providerId="AD" clId="Web-{C606E6A2-CDCF-4336-8FA6-6B74E5F9C17B}" dt="2024-08-11T10:26:31.407" v="85" actId="20577"/>
        <pc:sldMkLst>
          <pc:docMk/>
          <pc:sldMk cId="2679147924" sldId="277"/>
        </pc:sldMkLst>
        <pc:spChg chg="mod">
          <ac:chgData name="Karol Kowalczyk" userId="S::karol.kowalczyk@psp1szydlowiec.pl::26fe916b-a982-4bde-b29f-08a6516f2bb4" providerId="AD" clId="Web-{C606E6A2-CDCF-4336-8FA6-6B74E5F9C17B}" dt="2024-08-11T10:26:31.407" v="85" actId="20577"/>
          <ac:spMkLst>
            <pc:docMk/>
            <pc:sldMk cId="2679147924" sldId="277"/>
            <ac:spMk id="2" creationId="{921DF187-2B31-B6B2-93BA-4EC9ED07D859}"/>
          </ac:spMkLst>
        </pc:spChg>
        <pc:spChg chg="mod">
          <ac:chgData name="Karol Kowalczyk" userId="S::karol.kowalczyk@psp1szydlowiec.pl::26fe916b-a982-4bde-b29f-08a6516f2bb4" providerId="AD" clId="Web-{C606E6A2-CDCF-4336-8FA6-6B74E5F9C17B}" dt="2024-08-11T10:26:30.219" v="81" actId="20577"/>
          <ac:spMkLst>
            <pc:docMk/>
            <pc:sldMk cId="2679147924" sldId="277"/>
            <ac:spMk id="3" creationId="{F0FEF2D8-44E5-9CB4-2B7A-2D3AA792D83C}"/>
          </ac:spMkLst>
        </pc:spChg>
      </pc:sldChg>
    </pc:docChg>
  </pc:docChgLst>
  <pc:docChgLst>
    <pc:chgData name="Karol Kowalczyk" userId="S::karol.kowalczyk@psp1szydlowiec.pl::26fe916b-a982-4bde-b29f-08a6516f2bb4" providerId="AD" clId="Web-{1526B1BE-0526-4CF3-B0D8-D74A65BFA0EE}"/>
    <pc:docChg chg="addSld modSld">
      <pc:chgData name="Karol Kowalczyk" userId="S::karol.kowalczyk@psp1szydlowiec.pl::26fe916b-a982-4bde-b29f-08a6516f2bb4" providerId="AD" clId="Web-{1526B1BE-0526-4CF3-B0D8-D74A65BFA0EE}" dt="2024-07-22T16:58:49.867" v="23" actId="1076"/>
      <pc:docMkLst>
        <pc:docMk/>
      </pc:docMkLst>
      <pc:sldChg chg="addSp delSp modSp">
        <pc:chgData name="Karol Kowalczyk" userId="S::karol.kowalczyk@psp1szydlowiec.pl::26fe916b-a982-4bde-b29f-08a6516f2bb4" providerId="AD" clId="Web-{1526B1BE-0526-4CF3-B0D8-D74A65BFA0EE}" dt="2024-07-22T16:58:49.867" v="23" actId="1076"/>
        <pc:sldMkLst>
          <pc:docMk/>
          <pc:sldMk cId="1404646635" sldId="265"/>
        </pc:sldMkLst>
        <pc:spChg chg="add mod">
          <ac:chgData name="Karol Kowalczyk" userId="S::karol.kowalczyk@psp1szydlowiec.pl::26fe916b-a982-4bde-b29f-08a6516f2bb4" providerId="AD" clId="Web-{1526B1BE-0526-4CF3-B0D8-D74A65BFA0EE}" dt="2024-07-22T16:58:43.742" v="22"/>
          <ac:spMkLst>
            <pc:docMk/>
            <pc:sldMk cId="1404646635" sldId="265"/>
            <ac:spMk id="6" creationId="{6E8D58DD-75DC-38B6-0810-7E900CD5EFDF}"/>
          </ac:spMkLst>
        </pc:spChg>
        <pc:picChg chg="add mod">
          <ac:chgData name="Karol Kowalczyk" userId="S::karol.kowalczyk@psp1szydlowiec.pl::26fe916b-a982-4bde-b29f-08a6516f2bb4" providerId="AD" clId="Web-{1526B1BE-0526-4CF3-B0D8-D74A65BFA0EE}" dt="2024-07-22T16:58:49.867" v="23" actId="1076"/>
          <ac:picMkLst>
            <pc:docMk/>
            <pc:sldMk cId="1404646635" sldId="265"/>
            <ac:picMk id="4" creationId="{B304A5DF-505E-079B-5271-5AAE5CB3F5D2}"/>
          </ac:picMkLst>
        </pc:picChg>
        <pc:picChg chg="del mod">
          <ac:chgData name="Karol Kowalczyk" userId="S::karol.kowalczyk@psp1szydlowiec.pl::26fe916b-a982-4bde-b29f-08a6516f2bb4" providerId="AD" clId="Web-{1526B1BE-0526-4CF3-B0D8-D74A65BFA0EE}" dt="2024-07-22T16:58:43.742" v="22"/>
          <ac:picMkLst>
            <pc:docMk/>
            <pc:sldMk cId="1404646635" sldId="265"/>
            <ac:picMk id="10" creationId="{5F3E188C-26DA-F293-A008-76970D234724}"/>
          </ac:picMkLst>
        </pc:picChg>
      </pc:sldChg>
      <pc:sldChg chg="addSp modSp new">
        <pc:chgData name="Karol Kowalczyk" userId="S::karol.kowalczyk@psp1szydlowiec.pl::26fe916b-a982-4bde-b29f-08a6516f2bb4" providerId="AD" clId="Web-{1526B1BE-0526-4CF3-B0D8-D74A65BFA0EE}" dt="2024-07-22T16:58:32.085" v="20" actId="20577"/>
        <pc:sldMkLst>
          <pc:docMk/>
          <pc:sldMk cId="3400682203" sldId="266"/>
        </pc:sldMkLst>
        <pc:spChg chg="mod">
          <ac:chgData name="Karol Kowalczyk" userId="S::karol.kowalczyk@psp1szydlowiec.pl::26fe916b-a982-4bde-b29f-08a6516f2bb4" providerId="AD" clId="Web-{1526B1BE-0526-4CF3-B0D8-D74A65BFA0EE}" dt="2024-07-22T16:58:32.085" v="20" actId="20577"/>
          <ac:spMkLst>
            <pc:docMk/>
            <pc:sldMk cId="3400682203" sldId="266"/>
            <ac:spMk id="2" creationId="{7D775C80-5C41-D1FC-C4C0-A9950DC1DC6C}"/>
          </ac:spMkLst>
        </pc:spChg>
        <pc:spChg chg="mod">
          <ac:chgData name="Karol Kowalczyk" userId="S::karol.kowalczyk@psp1szydlowiec.pl::26fe916b-a982-4bde-b29f-08a6516f2bb4" providerId="AD" clId="Web-{1526B1BE-0526-4CF3-B0D8-D74A65BFA0EE}" dt="2024-07-22T16:55:34.892" v="7" actId="20577"/>
          <ac:spMkLst>
            <pc:docMk/>
            <pc:sldMk cId="3400682203" sldId="266"/>
            <ac:spMk id="3" creationId="{70D817FC-5066-3C1D-40DA-D1D048DE5A08}"/>
          </ac:spMkLst>
        </pc:spChg>
        <pc:picChg chg="add mod">
          <ac:chgData name="Karol Kowalczyk" userId="S::karol.kowalczyk@psp1szydlowiec.pl::26fe916b-a982-4bde-b29f-08a6516f2bb4" providerId="AD" clId="Web-{1526B1BE-0526-4CF3-B0D8-D74A65BFA0EE}" dt="2024-07-22T16:58:17.022" v="18" actId="14100"/>
          <ac:picMkLst>
            <pc:docMk/>
            <pc:sldMk cId="3400682203" sldId="266"/>
            <ac:picMk id="6" creationId="{3310162D-D6D2-C368-18BC-2AB441216431}"/>
          </ac:picMkLst>
        </pc:picChg>
      </pc:sldChg>
    </pc:docChg>
  </pc:docChgLst>
  <pc:docChgLst>
    <pc:chgData name="Karol Kowalczyk" userId="S::karol.kowalczyk@psp1szydlowiec.pl::26fe916b-a982-4bde-b29f-08a6516f2bb4" providerId="AD" clId="Web-{769E2759-53EA-46D4-B8F2-B45FC18756DA}"/>
    <pc:docChg chg="addSld modSld">
      <pc:chgData name="Karol Kowalczyk" userId="S::karol.kowalczyk@psp1szydlowiec.pl::26fe916b-a982-4bde-b29f-08a6516f2bb4" providerId="AD" clId="Web-{769E2759-53EA-46D4-B8F2-B45FC18756DA}" dt="2024-07-30T15:49:29.715" v="256" actId="20577"/>
      <pc:docMkLst>
        <pc:docMk/>
      </pc:docMkLst>
      <pc:sldChg chg="addSp delSp modSp new mod setBg">
        <pc:chgData name="Karol Kowalczyk" userId="S::karol.kowalczyk@psp1szydlowiec.pl::26fe916b-a982-4bde-b29f-08a6516f2bb4" providerId="AD" clId="Web-{769E2759-53EA-46D4-B8F2-B45FC18756DA}" dt="2024-07-30T15:49:29.715" v="256" actId="20577"/>
        <pc:sldMkLst>
          <pc:docMk/>
          <pc:sldMk cId="1609401791" sldId="270"/>
        </pc:sldMkLst>
        <pc:spChg chg="mod">
          <ac:chgData name="Karol Kowalczyk" userId="S::karol.kowalczyk@psp1szydlowiec.pl::26fe916b-a982-4bde-b29f-08a6516f2bb4" providerId="AD" clId="Web-{769E2759-53EA-46D4-B8F2-B45FC18756DA}" dt="2024-07-30T15:36:02.577" v="33"/>
          <ac:spMkLst>
            <pc:docMk/>
            <pc:sldMk cId="1609401791" sldId="270"/>
            <ac:spMk id="2" creationId="{D1E57AAF-12EC-9419-A3E6-421D476E0FD5}"/>
          </ac:spMkLst>
        </pc:spChg>
        <pc:spChg chg="del">
          <ac:chgData name="Karol Kowalczyk" userId="S::karol.kowalczyk@psp1szydlowiec.pl::26fe916b-a982-4bde-b29f-08a6516f2bb4" providerId="AD" clId="Web-{769E2759-53EA-46D4-B8F2-B45FC18756DA}" dt="2024-07-30T15:30:54.426" v="4"/>
          <ac:spMkLst>
            <pc:docMk/>
            <pc:sldMk cId="1609401791" sldId="270"/>
            <ac:spMk id="3" creationId="{B7B4FC40-B849-CDEA-54DD-E3AB92708136}"/>
          </ac:spMkLst>
        </pc:spChg>
        <pc:spChg chg="del mod">
          <ac:chgData name="Karol Kowalczyk" userId="S::karol.kowalczyk@psp1szydlowiec.pl::26fe916b-a982-4bde-b29f-08a6516f2bb4" providerId="AD" clId="Web-{769E2759-53EA-46D4-B8F2-B45FC18756DA}" dt="2024-07-30T15:33:23.493" v="19"/>
          <ac:spMkLst>
            <pc:docMk/>
            <pc:sldMk cId="1609401791" sldId="270"/>
            <ac:spMk id="4" creationId="{BDB5F05D-6ED3-9F74-D13A-F422D6673207}"/>
          </ac:spMkLst>
        </pc:spChg>
        <pc:spChg chg="add del">
          <ac:chgData name="Karol Kowalczyk" userId="S::karol.kowalczyk@psp1szydlowiec.pl::26fe916b-a982-4bde-b29f-08a6516f2bb4" providerId="AD" clId="Web-{769E2759-53EA-46D4-B8F2-B45FC18756DA}" dt="2024-07-30T15:33:23.493" v="19"/>
          <ac:spMkLst>
            <pc:docMk/>
            <pc:sldMk cId="1609401791" sldId="270"/>
            <ac:spMk id="10" creationId="{D009D6D5-DAC2-4A8B-A17A-E206B9012D09}"/>
          </ac:spMkLst>
        </pc:spChg>
        <pc:spChg chg="add del">
          <ac:chgData name="Karol Kowalczyk" userId="S::karol.kowalczyk@psp1szydlowiec.pl::26fe916b-a982-4bde-b29f-08a6516f2bb4" providerId="AD" clId="Web-{769E2759-53EA-46D4-B8F2-B45FC18756DA}" dt="2024-07-30T15:33:50.885" v="20"/>
          <ac:spMkLst>
            <pc:docMk/>
            <pc:sldMk cId="1609401791" sldId="270"/>
            <ac:spMk id="15" creationId="{D776D29F-0A2C-4F75-8582-7C7DFCBD11D5}"/>
          </ac:spMkLst>
        </pc:spChg>
        <pc:spChg chg="add del">
          <ac:chgData name="Karol Kowalczyk" userId="S::karol.kowalczyk@psp1szydlowiec.pl::26fe916b-a982-4bde-b29f-08a6516f2bb4" providerId="AD" clId="Web-{769E2759-53EA-46D4-B8F2-B45FC18756DA}" dt="2024-07-30T15:33:50.885" v="20"/>
          <ac:spMkLst>
            <pc:docMk/>
            <pc:sldMk cId="1609401791" sldId="270"/>
            <ac:spMk id="17" creationId="{C4D41903-2C9D-4F9E-AA1F-6161F8A6FC01}"/>
          </ac:spMkLst>
        </pc:spChg>
        <pc:spChg chg="add del">
          <ac:chgData name="Karol Kowalczyk" userId="S::karol.kowalczyk@psp1szydlowiec.pl::26fe916b-a982-4bde-b29f-08a6516f2bb4" providerId="AD" clId="Web-{769E2759-53EA-46D4-B8F2-B45FC18756DA}" dt="2024-07-30T15:33:50.885" v="20"/>
          <ac:spMkLst>
            <pc:docMk/>
            <pc:sldMk cId="1609401791" sldId="270"/>
            <ac:spMk id="19" creationId="{9E4574B5-C90E-412D-BAB0-B9F483290C67}"/>
          </ac:spMkLst>
        </pc:spChg>
        <pc:spChg chg="add del mod">
          <ac:chgData name="Karol Kowalczyk" userId="S::karol.kowalczyk@psp1szydlowiec.pl::26fe916b-a982-4bde-b29f-08a6516f2bb4" providerId="AD" clId="Web-{769E2759-53EA-46D4-B8F2-B45FC18756DA}" dt="2024-07-30T15:49:29.715" v="256" actId="20577"/>
          <ac:spMkLst>
            <pc:docMk/>
            <pc:sldMk cId="1609401791" sldId="270"/>
            <ac:spMk id="23" creationId="{383FFC33-B765-25B6-77CB-B66013383E76}"/>
          </ac:spMkLst>
        </pc:spChg>
        <pc:spChg chg="add del">
          <ac:chgData name="Karol Kowalczyk" userId="S::karol.kowalczyk@psp1szydlowiec.pl::26fe916b-a982-4bde-b29f-08a6516f2bb4" providerId="AD" clId="Web-{769E2759-53EA-46D4-B8F2-B45FC18756DA}" dt="2024-07-30T15:36:02.577" v="33"/>
          <ac:spMkLst>
            <pc:docMk/>
            <pc:sldMk cId="1609401791" sldId="270"/>
            <ac:spMk id="26" creationId="{B95B9BA8-1D69-4796-85F5-B6D0BD52354B}"/>
          </ac:spMkLst>
        </pc:spChg>
        <pc:spChg chg="add del">
          <ac:chgData name="Karol Kowalczyk" userId="S::karol.kowalczyk@psp1szydlowiec.pl::26fe916b-a982-4bde-b29f-08a6516f2bb4" providerId="AD" clId="Web-{769E2759-53EA-46D4-B8F2-B45FC18756DA}" dt="2024-07-30T15:36:02.577" v="33"/>
          <ac:spMkLst>
            <pc:docMk/>
            <pc:sldMk cId="1609401791" sldId="270"/>
            <ac:spMk id="35" creationId="{D776D29F-0A2C-4F75-8582-7C7DFCBD11D5}"/>
          </ac:spMkLst>
        </pc:spChg>
        <pc:spChg chg="add del">
          <ac:chgData name="Karol Kowalczyk" userId="S::karol.kowalczyk@psp1szydlowiec.pl::26fe916b-a982-4bde-b29f-08a6516f2bb4" providerId="AD" clId="Web-{769E2759-53EA-46D4-B8F2-B45FC18756DA}" dt="2024-07-30T15:36:02.577" v="33"/>
          <ac:spMkLst>
            <pc:docMk/>
            <pc:sldMk cId="1609401791" sldId="270"/>
            <ac:spMk id="37" creationId="{C4D41903-2C9D-4F9E-AA1F-6161F8A6FC01}"/>
          </ac:spMkLst>
        </pc:spChg>
        <pc:spChg chg="add del">
          <ac:chgData name="Karol Kowalczyk" userId="S::karol.kowalczyk@psp1szydlowiec.pl::26fe916b-a982-4bde-b29f-08a6516f2bb4" providerId="AD" clId="Web-{769E2759-53EA-46D4-B8F2-B45FC18756DA}" dt="2024-07-30T15:36:02.577" v="33"/>
          <ac:spMkLst>
            <pc:docMk/>
            <pc:sldMk cId="1609401791" sldId="270"/>
            <ac:spMk id="39" creationId="{9E4574B5-C90E-412D-BAB0-B9F483290C67}"/>
          </ac:spMkLst>
        </pc:spChg>
        <pc:spChg chg="add del">
          <ac:chgData name="Karol Kowalczyk" userId="S::karol.kowalczyk@psp1szydlowiec.pl::26fe916b-a982-4bde-b29f-08a6516f2bb4" providerId="AD" clId="Web-{769E2759-53EA-46D4-B8F2-B45FC18756DA}" dt="2024-07-30T15:36:01.639" v="32"/>
          <ac:spMkLst>
            <pc:docMk/>
            <pc:sldMk cId="1609401791" sldId="270"/>
            <ac:spMk id="43" creationId="{7D0B8FE0-A859-B58D-0888-D75E6BE5B772}"/>
          </ac:spMkLst>
        </pc:spChg>
        <pc:spChg chg="add del">
          <ac:chgData name="Karol Kowalczyk" userId="S::karol.kowalczyk@psp1szydlowiec.pl::26fe916b-a982-4bde-b29f-08a6516f2bb4" providerId="AD" clId="Web-{769E2759-53EA-46D4-B8F2-B45FC18756DA}" dt="2024-07-30T15:36:01.639" v="32"/>
          <ac:spMkLst>
            <pc:docMk/>
            <pc:sldMk cId="1609401791" sldId="270"/>
            <ac:spMk id="46" creationId="{C3D6EC93-F369-413E-AA67-5D4104161046}"/>
          </ac:spMkLst>
        </pc:spChg>
        <pc:grpChg chg="add del">
          <ac:chgData name="Karol Kowalczyk" userId="S::karol.kowalczyk@psp1szydlowiec.pl::26fe916b-a982-4bde-b29f-08a6516f2bb4" providerId="AD" clId="Web-{769E2759-53EA-46D4-B8F2-B45FC18756DA}" dt="2024-07-30T15:36:02.577" v="33"/>
          <ac:grpSpMkLst>
            <pc:docMk/>
            <pc:sldMk cId="1609401791" sldId="270"/>
            <ac:grpSpMk id="28" creationId="{23705FF7-CAB4-430F-A07B-AF2245F17F1C}"/>
          </ac:grpSpMkLst>
        </pc:grpChg>
        <pc:grpChg chg="add del">
          <ac:chgData name="Karol Kowalczyk" userId="S::karol.kowalczyk@psp1szydlowiec.pl::26fe916b-a982-4bde-b29f-08a6516f2bb4" providerId="AD" clId="Web-{769E2759-53EA-46D4-B8F2-B45FC18756DA}" dt="2024-07-30T15:36:01.639" v="32"/>
          <ac:grpSpMkLst>
            <pc:docMk/>
            <pc:sldMk cId="1609401791" sldId="270"/>
            <ac:grpSpMk id="48" creationId="{4EA04677-6B2C-40F4-975C-ED9196552771}"/>
          </ac:grpSpMkLst>
        </pc:grpChg>
        <pc:picChg chg="add mod ord">
          <ac:chgData name="Karol Kowalczyk" userId="S::karol.kowalczyk@psp1szydlowiec.pl::26fe916b-a982-4bde-b29f-08a6516f2bb4" providerId="AD" clId="Web-{769E2759-53EA-46D4-B8F2-B45FC18756DA}" dt="2024-07-30T15:36:02.577" v="33"/>
          <ac:picMkLst>
            <pc:docMk/>
            <pc:sldMk cId="1609401791" sldId="270"/>
            <ac:picMk id="5" creationId="{4AC570FA-2C9E-8532-C78E-6DEFEC8EA63D}"/>
          </ac:picMkLst>
        </pc:picChg>
      </pc:sldChg>
    </pc:docChg>
  </pc:docChgLst>
  <pc:docChgLst>
    <pc:chgData name="Karol Kowalczyk" userId="S::karol.kowalczyk@psp1szydlowiec.pl::26fe916b-a982-4bde-b29f-08a6516f2bb4" providerId="AD" clId="Web-{AF28E386-A1A7-4160-8698-F653A2F5C4D5}"/>
    <pc:docChg chg="addSld modSld">
      <pc:chgData name="Karol Kowalczyk" userId="S::karol.kowalczyk@psp1szydlowiec.pl::26fe916b-a982-4bde-b29f-08a6516f2bb4" providerId="AD" clId="Web-{AF28E386-A1A7-4160-8698-F653A2F5C4D5}" dt="2024-07-29T15:30:10.828" v="122" actId="1076"/>
      <pc:docMkLst>
        <pc:docMk/>
      </pc:docMkLst>
      <pc:sldChg chg="modSp">
        <pc:chgData name="Karol Kowalczyk" userId="S::karol.kowalczyk@psp1szydlowiec.pl::26fe916b-a982-4bde-b29f-08a6516f2bb4" providerId="AD" clId="Web-{AF28E386-A1A7-4160-8698-F653A2F5C4D5}" dt="2024-07-29T15:30:07.437" v="121" actId="20577"/>
        <pc:sldMkLst>
          <pc:docMk/>
          <pc:sldMk cId="3400682203" sldId="266"/>
        </pc:sldMkLst>
        <pc:spChg chg="mod">
          <ac:chgData name="Karol Kowalczyk" userId="S::karol.kowalczyk@psp1szydlowiec.pl::26fe916b-a982-4bde-b29f-08a6516f2bb4" providerId="AD" clId="Web-{AF28E386-A1A7-4160-8698-F653A2F5C4D5}" dt="2024-07-29T15:30:07.437" v="121" actId="20577"/>
          <ac:spMkLst>
            <pc:docMk/>
            <pc:sldMk cId="3400682203" sldId="266"/>
            <ac:spMk id="7" creationId="{2A22F4A0-439C-53DC-EF52-52667F5B30CA}"/>
          </ac:spMkLst>
        </pc:spChg>
      </pc:sldChg>
      <pc:sldChg chg="modSp">
        <pc:chgData name="Karol Kowalczyk" userId="S::karol.kowalczyk@psp1szydlowiec.pl::26fe916b-a982-4bde-b29f-08a6516f2bb4" providerId="AD" clId="Web-{AF28E386-A1A7-4160-8698-F653A2F5C4D5}" dt="2024-07-29T15:30:10.828" v="122" actId="1076"/>
        <pc:sldMkLst>
          <pc:docMk/>
          <pc:sldMk cId="1746938232" sldId="267"/>
        </pc:sldMkLst>
        <pc:spChg chg="mod">
          <ac:chgData name="Karol Kowalczyk" userId="S::karol.kowalczyk@psp1szydlowiec.pl::26fe916b-a982-4bde-b29f-08a6516f2bb4" providerId="AD" clId="Web-{AF28E386-A1A7-4160-8698-F653A2F5C4D5}" dt="2024-07-29T15:30:10.828" v="122" actId="1076"/>
          <ac:spMkLst>
            <pc:docMk/>
            <pc:sldMk cId="1746938232" sldId="267"/>
            <ac:spMk id="29" creationId="{D33D5A39-D377-A59D-A04E-0A5D8B98A0BB}"/>
          </ac:spMkLst>
        </pc:spChg>
      </pc:sldChg>
      <pc:sldChg chg="addSp delSp modSp new mod setBg">
        <pc:chgData name="Karol Kowalczyk" userId="S::karol.kowalczyk@psp1szydlowiec.pl::26fe916b-a982-4bde-b29f-08a6516f2bb4" providerId="AD" clId="Web-{AF28E386-A1A7-4160-8698-F653A2F5C4D5}" dt="2024-07-29T15:29:53.171" v="119" actId="20577"/>
        <pc:sldMkLst>
          <pc:docMk/>
          <pc:sldMk cId="2132636172" sldId="268"/>
        </pc:sldMkLst>
        <pc:spChg chg="mod">
          <ac:chgData name="Karol Kowalczyk" userId="S::karol.kowalczyk@psp1szydlowiec.pl::26fe916b-a982-4bde-b29f-08a6516f2bb4" providerId="AD" clId="Web-{AF28E386-A1A7-4160-8698-F653A2F5C4D5}" dt="2024-07-29T15:26:54.539" v="67" actId="14100"/>
          <ac:spMkLst>
            <pc:docMk/>
            <pc:sldMk cId="2132636172" sldId="268"/>
            <ac:spMk id="2" creationId="{BD0E981A-FB5C-6470-CF68-93D4BC83CA9A}"/>
          </ac:spMkLst>
        </pc:spChg>
        <pc:spChg chg="del">
          <ac:chgData name="Karol Kowalczyk" userId="S::karol.kowalczyk@psp1szydlowiec.pl::26fe916b-a982-4bde-b29f-08a6516f2bb4" providerId="AD" clId="Web-{AF28E386-A1A7-4160-8698-F653A2F5C4D5}" dt="2024-07-29T15:21:36.745" v="8"/>
          <ac:spMkLst>
            <pc:docMk/>
            <pc:sldMk cId="2132636172" sldId="268"/>
            <ac:spMk id="3" creationId="{EBAC01E3-EF68-E9EC-43C6-212626E0ECE5}"/>
          </ac:spMkLst>
        </pc:spChg>
        <pc:spChg chg="mod">
          <ac:chgData name="Karol Kowalczyk" userId="S::karol.kowalczyk@psp1szydlowiec.pl::26fe916b-a982-4bde-b29f-08a6516f2bb4" providerId="AD" clId="Web-{AF28E386-A1A7-4160-8698-F653A2F5C4D5}" dt="2024-07-29T15:29:53.171" v="119" actId="20577"/>
          <ac:spMkLst>
            <pc:docMk/>
            <pc:sldMk cId="2132636172" sldId="268"/>
            <ac:spMk id="4" creationId="{0F79980C-1B31-74BE-A4D2-FD841DBEA27D}"/>
          </ac:spMkLst>
        </pc:spChg>
        <pc:spChg chg="add del">
          <ac:chgData name="Karol Kowalczyk" userId="S::karol.kowalczyk@psp1szydlowiec.pl::26fe916b-a982-4bde-b29f-08a6516f2bb4" providerId="AD" clId="Web-{AF28E386-A1A7-4160-8698-F653A2F5C4D5}" dt="2024-07-29T15:23:07.405" v="20"/>
          <ac:spMkLst>
            <pc:docMk/>
            <pc:sldMk cId="2132636172" sldId="268"/>
            <ac:spMk id="7" creationId="{16A15A88-001A-4EEF-8984-D87E643599AB}"/>
          </ac:spMkLst>
        </pc:spChg>
        <pc:spChg chg="add del mod">
          <ac:chgData name="Karol Kowalczyk" userId="S::karol.kowalczyk@psp1szydlowiec.pl::26fe916b-a982-4bde-b29f-08a6516f2bb4" providerId="AD" clId="Web-{AF28E386-A1A7-4160-8698-F653A2F5C4D5}" dt="2024-07-29T15:25:58.818" v="53"/>
          <ac:spMkLst>
            <pc:docMk/>
            <pc:sldMk cId="2132636172" sldId="268"/>
            <ac:spMk id="8" creationId="{F48EDA1C-37C1-DE3C-5AFD-8260578AD3F1}"/>
          </ac:spMkLst>
        </pc:spChg>
        <pc:spChg chg="add del">
          <ac:chgData name="Karol Kowalczyk" userId="S::karol.kowalczyk@psp1szydlowiec.pl::26fe916b-a982-4bde-b29f-08a6516f2bb4" providerId="AD" clId="Web-{AF28E386-A1A7-4160-8698-F653A2F5C4D5}" dt="2024-07-29T15:22:38.935" v="14"/>
          <ac:spMkLst>
            <pc:docMk/>
            <pc:sldMk cId="2132636172" sldId="268"/>
            <ac:spMk id="10" creationId="{D1D34770-47A8-402C-AF23-2B653F2D88C1}"/>
          </ac:spMkLst>
        </pc:spChg>
        <pc:spChg chg="add del">
          <ac:chgData name="Karol Kowalczyk" userId="S::karol.kowalczyk@psp1szydlowiec.pl::26fe916b-a982-4bde-b29f-08a6516f2bb4" providerId="AD" clId="Web-{AF28E386-A1A7-4160-8698-F653A2F5C4D5}" dt="2024-07-29T15:24:04.767" v="34"/>
          <ac:spMkLst>
            <pc:docMk/>
            <pc:sldMk cId="2132636172" sldId="268"/>
            <ac:spMk id="19" creationId="{5964CBE2-084A-47DF-A704-CF5F6217B569}"/>
          </ac:spMkLst>
        </pc:spChg>
        <pc:spChg chg="add del">
          <ac:chgData name="Karol Kowalczyk" userId="S::karol.kowalczyk@psp1szydlowiec.pl::26fe916b-a982-4bde-b29f-08a6516f2bb4" providerId="AD" clId="Web-{AF28E386-A1A7-4160-8698-F653A2F5C4D5}" dt="2024-07-29T15:24:04.767" v="34"/>
          <ac:spMkLst>
            <pc:docMk/>
            <pc:sldMk cId="2132636172" sldId="268"/>
            <ac:spMk id="21" creationId="{686A5CBB-E03B-4019-8BCD-78975D39E48C}"/>
          </ac:spMkLst>
        </pc:spChg>
        <pc:spChg chg="add del">
          <ac:chgData name="Karol Kowalczyk" userId="S::karol.kowalczyk@psp1szydlowiec.pl::26fe916b-a982-4bde-b29f-08a6516f2bb4" providerId="AD" clId="Web-{AF28E386-A1A7-4160-8698-F653A2F5C4D5}" dt="2024-07-29T15:24:04.767" v="34"/>
          <ac:spMkLst>
            <pc:docMk/>
            <pc:sldMk cId="2132636172" sldId="268"/>
            <ac:spMk id="23" creationId="{94993204-9792-4E61-A83C-73D4379E2B1C}"/>
          </ac:spMkLst>
        </pc:spChg>
        <pc:spChg chg="add del">
          <ac:chgData name="Karol Kowalczyk" userId="S::karol.kowalczyk@psp1szydlowiec.pl::26fe916b-a982-4bde-b29f-08a6516f2bb4" providerId="AD" clId="Web-{AF28E386-A1A7-4160-8698-F653A2F5C4D5}" dt="2024-07-29T15:24:38.518" v="35"/>
          <ac:spMkLst>
            <pc:docMk/>
            <pc:sldMk cId="2132636172" sldId="268"/>
            <ac:spMk id="28" creationId="{9B37791B-B040-4694-BFDC-8DD132D86E8E}"/>
          </ac:spMkLst>
        </pc:spChg>
        <pc:spChg chg="add del">
          <ac:chgData name="Karol Kowalczyk" userId="S::karol.kowalczyk@psp1szydlowiec.pl::26fe916b-a982-4bde-b29f-08a6516f2bb4" providerId="AD" clId="Web-{AF28E386-A1A7-4160-8698-F653A2F5C4D5}" dt="2024-07-29T15:26:31.507" v="61"/>
          <ac:spMkLst>
            <pc:docMk/>
            <pc:sldMk cId="2132636172" sldId="268"/>
            <ac:spMk id="45" creationId="{5964CBE2-084A-47DF-A704-CF5F6217B569}"/>
          </ac:spMkLst>
        </pc:spChg>
        <pc:spChg chg="add del">
          <ac:chgData name="Karol Kowalczyk" userId="S::karol.kowalczyk@psp1szydlowiec.pl::26fe916b-a982-4bde-b29f-08a6516f2bb4" providerId="AD" clId="Web-{AF28E386-A1A7-4160-8698-F653A2F5C4D5}" dt="2024-07-29T15:26:31.507" v="61"/>
          <ac:spMkLst>
            <pc:docMk/>
            <pc:sldMk cId="2132636172" sldId="268"/>
            <ac:spMk id="47" creationId="{686A5CBB-E03B-4019-8BCD-78975D39E48C}"/>
          </ac:spMkLst>
        </pc:spChg>
        <pc:spChg chg="add del">
          <ac:chgData name="Karol Kowalczyk" userId="S::karol.kowalczyk@psp1szydlowiec.pl::26fe916b-a982-4bde-b29f-08a6516f2bb4" providerId="AD" clId="Web-{AF28E386-A1A7-4160-8698-F653A2F5C4D5}" dt="2024-07-29T15:26:31.507" v="61"/>
          <ac:spMkLst>
            <pc:docMk/>
            <pc:sldMk cId="2132636172" sldId="268"/>
            <ac:spMk id="49" creationId="{94993204-9792-4E61-A83C-73D4379E2B1C}"/>
          </ac:spMkLst>
        </pc:spChg>
        <pc:spChg chg="add">
          <ac:chgData name="Karol Kowalczyk" userId="S::karol.kowalczyk@psp1szydlowiec.pl::26fe916b-a982-4bde-b29f-08a6516f2bb4" providerId="AD" clId="Web-{AF28E386-A1A7-4160-8698-F653A2F5C4D5}" dt="2024-07-29T15:26:31.507" v="61"/>
          <ac:spMkLst>
            <pc:docMk/>
            <pc:sldMk cId="2132636172" sldId="268"/>
            <ac:spMk id="54" creationId="{5964CBE2-084A-47DF-A704-CF5F6217B569}"/>
          </ac:spMkLst>
        </pc:spChg>
        <pc:grpChg chg="add del">
          <ac:chgData name="Karol Kowalczyk" userId="S::karol.kowalczyk@psp1szydlowiec.pl::26fe916b-a982-4bde-b29f-08a6516f2bb4" providerId="AD" clId="Web-{AF28E386-A1A7-4160-8698-F653A2F5C4D5}" dt="2024-07-29T15:23:07.405" v="20"/>
          <ac:grpSpMkLst>
            <pc:docMk/>
            <pc:sldMk cId="2132636172" sldId="268"/>
            <ac:grpSpMk id="12" creationId="{A7900967-84CA-47B4-9F1C-E787BAC1496A}"/>
          </ac:grpSpMkLst>
        </pc:grpChg>
        <pc:grpChg chg="add del">
          <ac:chgData name="Karol Kowalczyk" userId="S::karol.kowalczyk@psp1szydlowiec.pl::26fe916b-a982-4bde-b29f-08a6516f2bb4" providerId="AD" clId="Web-{AF28E386-A1A7-4160-8698-F653A2F5C4D5}" dt="2024-07-29T15:24:38.518" v="35"/>
          <ac:grpSpMkLst>
            <pc:docMk/>
            <pc:sldMk cId="2132636172" sldId="268"/>
            <ac:grpSpMk id="30" creationId="{0DBA5192-D1D6-4385-9B20-7991E99218E9}"/>
          </ac:grpSpMkLst>
        </pc:grpChg>
        <pc:grpChg chg="add">
          <ac:chgData name="Karol Kowalczyk" userId="S::karol.kowalczyk@psp1szydlowiec.pl::26fe916b-a982-4bde-b29f-08a6516f2bb4" providerId="AD" clId="Web-{AF28E386-A1A7-4160-8698-F653A2F5C4D5}" dt="2024-07-29T15:26:31.507" v="61"/>
          <ac:grpSpMkLst>
            <pc:docMk/>
            <pc:sldMk cId="2132636172" sldId="268"/>
            <ac:grpSpMk id="56" creationId="{9523617D-D84A-4054-95AA-9F89131D5FBB}"/>
          </ac:grpSpMkLst>
        </pc:grpChg>
        <pc:picChg chg="add del mod ord">
          <ac:chgData name="Karol Kowalczyk" userId="S::karol.kowalczyk@psp1szydlowiec.pl::26fe916b-a982-4bde-b29f-08a6516f2bb4" providerId="AD" clId="Web-{AF28E386-A1A7-4160-8698-F653A2F5C4D5}" dt="2024-07-29T15:25:45.958" v="52"/>
          <ac:picMkLst>
            <pc:docMk/>
            <pc:sldMk cId="2132636172" sldId="268"/>
            <ac:picMk id="5" creationId="{54CC97B9-5C9C-CBF4-8F76-E36610BF58B5}"/>
          </ac:picMkLst>
        </pc:picChg>
        <pc:picChg chg="add mod ord">
          <ac:chgData name="Karol Kowalczyk" userId="S::karol.kowalczyk@psp1szydlowiec.pl::26fe916b-a982-4bde-b29f-08a6516f2bb4" providerId="AD" clId="Web-{AF28E386-A1A7-4160-8698-F653A2F5C4D5}" dt="2024-07-29T15:26:31.507" v="61"/>
          <ac:picMkLst>
            <pc:docMk/>
            <pc:sldMk cId="2132636172" sldId="268"/>
            <ac:picMk id="9" creationId="{EB8D8F36-07ED-B2BA-DEF3-2E9F986BD346}"/>
          </ac:picMkLst>
        </pc:picChg>
      </pc:sldChg>
    </pc:docChg>
  </pc:docChgLst>
  <pc:docChgLst>
    <pc:chgData name="Karol Kowalczyk" userId="S::karol.kowalczyk@psp1szydlowiec.pl::26fe916b-a982-4bde-b29f-08a6516f2bb4" providerId="AD" clId="Web-{8F8490DA-6BC0-4230-8EDB-73150BB14E81}"/>
    <pc:docChg chg="modSld">
      <pc:chgData name="Karol Kowalczyk" userId="S::karol.kowalczyk@psp1szydlowiec.pl::26fe916b-a982-4bde-b29f-08a6516f2bb4" providerId="AD" clId="Web-{8F8490DA-6BC0-4230-8EDB-73150BB14E81}" dt="2024-09-10T17:06:19.651" v="8" actId="20577"/>
      <pc:docMkLst>
        <pc:docMk/>
      </pc:docMkLst>
      <pc:sldChg chg="modSp">
        <pc:chgData name="Karol Kowalczyk" userId="S::karol.kowalczyk@psp1szydlowiec.pl::26fe916b-a982-4bde-b29f-08a6516f2bb4" providerId="AD" clId="Web-{8F8490DA-6BC0-4230-8EDB-73150BB14E81}" dt="2024-09-10T17:06:15.291" v="7" actId="20577"/>
        <pc:sldMkLst>
          <pc:docMk/>
          <pc:sldMk cId="329231401" sldId="260"/>
        </pc:sldMkLst>
        <pc:spChg chg="mod">
          <ac:chgData name="Karol Kowalczyk" userId="S::karol.kowalczyk@psp1szydlowiec.pl::26fe916b-a982-4bde-b29f-08a6516f2bb4" providerId="AD" clId="Web-{8F8490DA-6BC0-4230-8EDB-73150BB14E81}" dt="2024-09-10T17:06:15.291" v="7" actId="20577"/>
          <ac:spMkLst>
            <pc:docMk/>
            <pc:sldMk cId="329231401" sldId="260"/>
            <ac:spMk id="3" creationId="{AD84693E-F006-82EE-787B-ED49789B1CEF}"/>
          </ac:spMkLst>
        </pc:spChg>
      </pc:sldChg>
      <pc:sldChg chg="modSp">
        <pc:chgData name="Karol Kowalczyk" userId="S::karol.kowalczyk@psp1szydlowiec.pl::26fe916b-a982-4bde-b29f-08a6516f2bb4" providerId="AD" clId="Web-{8F8490DA-6BC0-4230-8EDB-73150BB14E81}" dt="2024-09-10T17:05:57.353" v="3" actId="20577"/>
        <pc:sldMkLst>
          <pc:docMk/>
          <pc:sldMk cId="944720831" sldId="264"/>
        </pc:sldMkLst>
        <pc:spChg chg="mod">
          <ac:chgData name="Karol Kowalczyk" userId="S::karol.kowalczyk@psp1szydlowiec.pl::26fe916b-a982-4bde-b29f-08a6516f2bb4" providerId="AD" clId="Web-{8F8490DA-6BC0-4230-8EDB-73150BB14E81}" dt="2024-09-10T17:05:57.353" v="3" actId="20577"/>
          <ac:spMkLst>
            <pc:docMk/>
            <pc:sldMk cId="944720831" sldId="264"/>
            <ac:spMk id="4" creationId="{1134637C-AEF2-A4FE-9E4C-6474860516DD}"/>
          </ac:spMkLst>
        </pc:spChg>
      </pc:sldChg>
      <pc:sldChg chg="modSp">
        <pc:chgData name="Karol Kowalczyk" userId="S::karol.kowalczyk@psp1szydlowiec.pl::26fe916b-a982-4bde-b29f-08a6516f2bb4" providerId="AD" clId="Web-{8F8490DA-6BC0-4230-8EDB-73150BB14E81}" dt="2024-09-10T17:06:02.510" v="4" actId="20577"/>
        <pc:sldMkLst>
          <pc:docMk/>
          <pc:sldMk cId="3142139739" sldId="273"/>
        </pc:sldMkLst>
        <pc:spChg chg="mod">
          <ac:chgData name="Karol Kowalczyk" userId="S::karol.kowalczyk@psp1szydlowiec.pl::26fe916b-a982-4bde-b29f-08a6516f2bb4" providerId="AD" clId="Web-{8F8490DA-6BC0-4230-8EDB-73150BB14E81}" dt="2024-09-10T17:06:02.510" v="4" actId="20577"/>
          <ac:spMkLst>
            <pc:docMk/>
            <pc:sldMk cId="3142139739" sldId="273"/>
            <ac:spMk id="3" creationId="{2187E0B1-F0CC-2606-DED4-D89BE19758AF}"/>
          </ac:spMkLst>
        </pc:spChg>
      </pc:sldChg>
      <pc:sldChg chg="modSp">
        <pc:chgData name="Karol Kowalczyk" userId="S::karol.kowalczyk@psp1szydlowiec.pl::26fe916b-a982-4bde-b29f-08a6516f2bb4" providerId="AD" clId="Web-{8F8490DA-6BC0-4230-8EDB-73150BB14E81}" dt="2024-09-10T17:06:19.651" v="8" actId="20577"/>
        <pc:sldMkLst>
          <pc:docMk/>
          <pc:sldMk cId="3349925523" sldId="275"/>
        </pc:sldMkLst>
        <pc:spChg chg="mod">
          <ac:chgData name="Karol Kowalczyk" userId="S::karol.kowalczyk@psp1szydlowiec.pl::26fe916b-a982-4bde-b29f-08a6516f2bb4" providerId="AD" clId="Web-{8F8490DA-6BC0-4230-8EDB-73150BB14E81}" dt="2024-09-10T17:06:19.651" v="8" actId="20577"/>
          <ac:spMkLst>
            <pc:docMk/>
            <pc:sldMk cId="3349925523" sldId="275"/>
            <ac:spMk id="3" creationId="{19590FBD-367C-2746-CAE2-03C76919632A}"/>
          </ac:spMkLst>
        </pc:spChg>
      </pc:sldChg>
    </pc:docChg>
  </pc:docChgLst>
  <pc:docChgLst>
    <pc:chgData name="Karol Kowalczyk" userId="S::karol.kowalczyk@psp1szydlowiec.pl::26fe916b-a982-4bde-b29f-08a6516f2bb4" providerId="AD" clId="Web-{C6E87DE3-AFC2-4440-A741-6F7B6BAA4ACE}"/>
    <pc:docChg chg="modSld">
      <pc:chgData name="Karol Kowalczyk" userId="S::karol.kowalczyk@psp1szydlowiec.pl::26fe916b-a982-4bde-b29f-08a6516f2bb4" providerId="AD" clId="Web-{C6E87DE3-AFC2-4440-A741-6F7B6BAA4ACE}" dt="2024-07-22T16:53:34.541" v="1030"/>
      <pc:docMkLst>
        <pc:docMk/>
      </pc:docMkLst>
      <pc:sldChg chg="delSp modSp">
        <pc:chgData name="Karol Kowalczyk" userId="S::karol.kowalczyk@psp1szydlowiec.pl::26fe916b-a982-4bde-b29f-08a6516f2bb4" providerId="AD" clId="Web-{C6E87DE3-AFC2-4440-A741-6F7B6BAA4ACE}" dt="2024-07-22T16:53:34.541" v="1030"/>
        <pc:sldMkLst>
          <pc:docMk/>
          <pc:sldMk cId="1404646635" sldId="265"/>
        </pc:sldMkLst>
        <pc:spChg chg="del mod">
          <ac:chgData name="Karol Kowalczyk" userId="S::karol.kowalczyk@psp1szydlowiec.pl::26fe916b-a982-4bde-b29f-08a6516f2bb4" providerId="AD" clId="Web-{C6E87DE3-AFC2-4440-A741-6F7B6BAA4ACE}" dt="2024-07-22T16:53:34.541" v="1030"/>
          <ac:spMkLst>
            <pc:docMk/>
            <pc:sldMk cId="1404646635" sldId="265"/>
            <ac:spMk id="18" creationId="{F1900973-69C7-C2EA-367E-6AF7CFD5D525}"/>
          </ac:spMkLst>
        </pc:spChg>
        <pc:spChg chg="mod">
          <ac:chgData name="Karol Kowalczyk" userId="S::karol.kowalczyk@psp1szydlowiec.pl::26fe916b-a982-4bde-b29f-08a6516f2bb4" providerId="AD" clId="Web-{C6E87DE3-AFC2-4440-A741-6F7B6BAA4ACE}" dt="2024-07-22T16:44:52.821" v="396" actId="20577"/>
          <ac:spMkLst>
            <pc:docMk/>
            <pc:sldMk cId="1404646635" sldId="265"/>
            <ac:spMk id="20" creationId="{B95B9BA8-1D69-4796-85F5-B6D0BD52354B}"/>
          </ac:spMkLst>
        </pc:spChg>
      </pc:sldChg>
    </pc:docChg>
  </pc:docChgLst>
  <pc:docChgLst>
    <pc:chgData name="Karol Kowalczyk" userId="S::karol.kowalczyk@psp1szydlowiec.pl::26fe916b-a982-4bde-b29f-08a6516f2bb4" providerId="AD" clId="Web-{07C381EF-0D7F-467E-A604-78FE925BBC1F}"/>
    <pc:docChg chg="addSld modSld">
      <pc:chgData name="Karol Kowalczyk" userId="S::karol.kowalczyk@psp1szydlowiec.pl::26fe916b-a982-4bde-b29f-08a6516f2bb4" providerId="AD" clId="Web-{07C381EF-0D7F-467E-A604-78FE925BBC1F}" dt="2024-08-02T10:08:35.963" v="6" actId="20577"/>
      <pc:docMkLst>
        <pc:docMk/>
      </pc:docMkLst>
      <pc:sldChg chg="modSp new">
        <pc:chgData name="Karol Kowalczyk" userId="S::karol.kowalczyk@psp1szydlowiec.pl::26fe916b-a982-4bde-b29f-08a6516f2bb4" providerId="AD" clId="Web-{07C381EF-0D7F-467E-A604-78FE925BBC1F}" dt="2024-08-02T10:08:35.963" v="6" actId="20577"/>
        <pc:sldMkLst>
          <pc:docMk/>
          <pc:sldMk cId="3259017438" sldId="271"/>
        </pc:sldMkLst>
        <pc:spChg chg="mod">
          <ac:chgData name="Karol Kowalczyk" userId="S::karol.kowalczyk@psp1szydlowiec.pl::26fe916b-a982-4bde-b29f-08a6516f2bb4" providerId="AD" clId="Web-{07C381EF-0D7F-467E-A604-78FE925BBC1F}" dt="2024-08-02T10:08:35.963" v="6" actId="20577"/>
          <ac:spMkLst>
            <pc:docMk/>
            <pc:sldMk cId="3259017438" sldId="271"/>
            <ac:spMk id="2" creationId="{D6658B6C-5FA2-EFA2-B3FE-3FBD91FA6DF8}"/>
          </ac:spMkLst>
        </pc:spChg>
      </pc:sldChg>
    </pc:docChg>
  </pc:docChgLst>
  <pc:docChgLst>
    <pc:chgData name="Karol Kowalczyk" userId="S::karol.kowalczyk@psp1szydlowiec.pl::26fe916b-a982-4bde-b29f-08a6516f2bb4" providerId="AD" clId="Web-{D25067FF-FB78-4D5F-9DF5-FE2330FBEAB6}"/>
    <pc:docChg chg="modSld">
      <pc:chgData name="Karol Kowalczyk" userId="S::karol.kowalczyk@psp1szydlowiec.pl::26fe916b-a982-4bde-b29f-08a6516f2bb4" providerId="AD" clId="Web-{D25067FF-FB78-4D5F-9DF5-FE2330FBEAB6}" dt="2024-07-29T16:52:26.484" v="137" actId="20577"/>
      <pc:docMkLst>
        <pc:docMk/>
      </pc:docMkLst>
      <pc:sldChg chg="modSp">
        <pc:chgData name="Karol Kowalczyk" userId="S::karol.kowalczyk@psp1szydlowiec.pl::26fe916b-a982-4bde-b29f-08a6516f2bb4" providerId="AD" clId="Web-{D25067FF-FB78-4D5F-9DF5-FE2330FBEAB6}" dt="2024-07-29T16:52:15.906" v="133" actId="20577"/>
        <pc:sldMkLst>
          <pc:docMk/>
          <pc:sldMk cId="944720831" sldId="264"/>
        </pc:sldMkLst>
        <pc:spChg chg="mod">
          <ac:chgData name="Karol Kowalczyk" userId="S::karol.kowalczyk@psp1szydlowiec.pl::26fe916b-a982-4bde-b29f-08a6516f2bb4" providerId="AD" clId="Web-{D25067FF-FB78-4D5F-9DF5-FE2330FBEAB6}" dt="2024-07-29T16:52:15.906" v="133" actId="20577"/>
          <ac:spMkLst>
            <pc:docMk/>
            <pc:sldMk cId="944720831" sldId="264"/>
            <ac:spMk id="4" creationId="{1134637C-AEF2-A4FE-9E4C-6474860516DD}"/>
          </ac:spMkLst>
        </pc:spChg>
      </pc:sldChg>
      <pc:sldChg chg="modSp">
        <pc:chgData name="Karol Kowalczyk" userId="S::karol.kowalczyk@psp1szydlowiec.pl::26fe916b-a982-4bde-b29f-08a6516f2bb4" providerId="AD" clId="Web-{D25067FF-FB78-4D5F-9DF5-FE2330FBEAB6}" dt="2024-07-29T16:52:26.484" v="137" actId="20577"/>
        <pc:sldMkLst>
          <pc:docMk/>
          <pc:sldMk cId="2132636172" sldId="268"/>
        </pc:sldMkLst>
        <pc:spChg chg="mod">
          <ac:chgData name="Karol Kowalczyk" userId="S::karol.kowalczyk@psp1szydlowiec.pl::26fe916b-a982-4bde-b29f-08a6516f2bb4" providerId="AD" clId="Web-{D25067FF-FB78-4D5F-9DF5-FE2330FBEAB6}" dt="2024-07-29T16:52:26.484" v="137" actId="20577"/>
          <ac:spMkLst>
            <pc:docMk/>
            <pc:sldMk cId="2132636172" sldId="268"/>
            <ac:spMk id="4" creationId="{0F79980C-1B31-74BE-A4D2-FD841DBEA27D}"/>
          </ac:spMkLst>
        </pc:spChg>
      </pc:sldChg>
    </pc:docChg>
  </pc:docChgLst>
  <pc:docChgLst>
    <pc:chgData name="Karol Kowalczyk" userId="S::karol.kowalczyk@psp1szydlowiec.pl::26fe916b-a982-4bde-b29f-08a6516f2bb4" providerId="AD" clId="Web-{DC66296B-3EED-45A4-BA72-3A64FCFAD02E}"/>
    <pc:docChg chg="modSld">
      <pc:chgData name="Karol Kowalczyk" userId="S::karol.kowalczyk@psp1szydlowiec.pl::26fe916b-a982-4bde-b29f-08a6516f2bb4" providerId="AD" clId="Web-{DC66296B-3EED-45A4-BA72-3A64FCFAD02E}" dt="2024-07-29T15:32:36.969" v="0" actId="1076"/>
      <pc:docMkLst>
        <pc:docMk/>
      </pc:docMkLst>
      <pc:sldChg chg="modSp">
        <pc:chgData name="Karol Kowalczyk" userId="S::karol.kowalczyk@psp1szydlowiec.pl::26fe916b-a982-4bde-b29f-08a6516f2bb4" providerId="AD" clId="Web-{DC66296B-3EED-45A4-BA72-3A64FCFAD02E}" dt="2024-07-29T15:32:36.969" v="0" actId="1076"/>
        <pc:sldMkLst>
          <pc:docMk/>
          <pc:sldMk cId="1814067176" sldId="257"/>
        </pc:sldMkLst>
        <pc:spChg chg="mod">
          <ac:chgData name="Karol Kowalczyk" userId="S::karol.kowalczyk@psp1szydlowiec.pl::26fe916b-a982-4bde-b29f-08a6516f2bb4" providerId="AD" clId="Web-{DC66296B-3EED-45A4-BA72-3A64FCFAD02E}" dt="2024-07-29T15:32:36.969" v="0" actId="1076"/>
          <ac:spMkLst>
            <pc:docMk/>
            <pc:sldMk cId="1814067176" sldId="257"/>
            <ac:spMk id="2" creationId="{1AE49052-C5C0-7321-A58F-D9ADA8E74930}"/>
          </ac:spMkLst>
        </pc:spChg>
      </pc:sldChg>
    </pc:docChg>
  </pc:docChgLst>
  <pc:docChgLst>
    <pc:chgData name="Karol Kowalczyk" userId="S::karol.kowalczyk@psp1szydlowiec.pl::26fe916b-a982-4bde-b29f-08a6516f2bb4" providerId="AD" clId="Web-{2421B22F-B5D3-4331-940C-26CDAE7E4661}"/>
    <pc:docChg chg="modSld">
      <pc:chgData name="Karol Kowalczyk" userId="S::karol.kowalczyk@psp1szydlowiec.pl::26fe916b-a982-4bde-b29f-08a6516f2bb4" providerId="AD" clId="Web-{2421B22F-B5D3-4331-940C-26CDAE7E4661}" dt="2024-07-29T15:39:10.045" v="74" actId="20577"/>
      <pc:docMkLst>
        <pc:docMk/>
      </pc:docMkLst>
      <pc:sldChg chg="addSp delSp modSp mod setBg setClrOvrMap">
        <pc:chgData name="Karol Kowalczyk" userId="S::karol.kowalczyk@psp1szydlowiec.pl::26fe916b-a982-4bde-b29f-08a6516f2bb4" providerId="AD" clId="Web-{2421B22F-B5D3-4331-940C-26CDAE7E4661}" dt="2024-07-29T15:36:47.854" v="45" actId="20577"/>
        <pc:sldMkLst>
          <pc:docMk/>
          <pc:sldMk cId="1814067176" sldId="257"/>
        </pc:sldMkLst>
        <pc:spChg chg="mod">
          <ac:chgData name="Karol Kowalczyk" userId="S::karol.kowalczyk@psp1szydlowiec.pl::26fe916b-a982-4bde-b29f-08a6516f2bb4" providerId="AD" clId="Web-{2421B22F-B5D3-4331-940C-26CDAE7E4661}" dt="2024-07-29T15:35:50.462" v="24" actId="14100"/>
          <ac:spMkLst>
            <pc:docMk/>
            <pc:sldMk cId="1814067176" sldId="257"/>
            <ac:spMk id="2" creationId="{1AE49052-C5C0-7321-A58F-D9ADA8E74930}"/>
          </ac:spMkLst>
        </pc:spChg>
        <pc:spChg chg="mod">
          <ac:chgData name="Karol Kowalczyk" userId="S::karol.kowalczyk@psp1szydlowiec.pl::26fe916b-a982-4bde-b29f-08a6516f2bb4" providerId="AD" clId="Web-{2421B22F-B5D3-4331-940C-26CDAE7E4661}" dt="2024-07-29T15:36:47.854" v="45" actId="20577"/>
          <ac:spMkLst>
            <pc:docMk/>
            <pc:sldMk cId="1814067176" sldId="257"/>
            <ac:spMk id="3" creationId="{218F03C4-76B2-D922-8C34-DC9E53D2FCD8}"/>
          </ac:spMkLst>
        </pc:spChg>
        <pc:spChg chg="add del">
          <ac:chgData name="Karol Kowalczyk" userId="S::karol.kowalczyk@psp1szydlowiec.pl::26fe916b-a982-4bde-b29f-08a6516f2bb4" providerId="AD" clId="Web-{2421B22F-B5D3-4331-940C-26CDAE7E4661}" dt="2024-07-29T15:35:26.540" v="16"/>
          <ac:spMkLst>
            <pc:docMk/>
            <pc:sldMk cId="1814067176" sldId="257"/>
            <ac:spMk id="7" creationId="{135FA909-3F24-448C-A8BC-7CF77F62F84F}"/>
          </ac:spMkLst>
        </pc:spChg>
        <pc:spChg chg="add del">
          <ac:chgData name="Karol Kowalczyk" userId="S::karol.kowalczyk@psp1szydlowiec.pl::26fe916b-a982-4bde-b29f-08a6516f2bb4" providerId="AD" clId="Web-{2421B22F-B5D3-4331-940C-26CDAE7E4661}" dt="2024-07-29T15:35:36.650" v="20"/>
          <ac:spMkLst>
            <pc:docMk/>
            <pc:sldMk cId="1814067176" sldId="257"/>
            <ac:spMk id="19" creationId="{B95B9BA8-1D69-4796-85F5-B6D0BD52354B}"/>
          </ac:spMkLst>
        </pc:spChg>
        <pc:spChg chg="add del">
          <ac:chgData name="Karol Kowalczyk" userId="S::karol.kowalczyk@psp1szydlowiec.pl::26fe916b-a982-4bde-b29f-08a6516f2bb4" providerId="AD" clId="Web-{2421B22F-B5D3-4331-940C-26CDAE7E4661}" dt="2024-07-29T15:35:36.634" v="19"/>
          <ac:spMkLst>
            <pc:docMk/>
            <pc:sldMk cId="1814067176" sldId="257"/>
            <ac:spMk id="25" creationId="{CBE3092D-4105-4026-9B66-A0011E0CA5E1}"/>
          </ac:spMkLst>
        </pc:spChg>
        <pc:spChg chg="add del">
          <ac:chgData name="Karol Kowalczyk" userId="S::karol.kowalczyk@psp1szydlowiec.pl::26fe916b-a982-4bde-b29f-08a6516f2bb4" providerId="AD" clId="Web-{2421B22F-B5D3-4331-940C-26CDAE7E4661}" dt="2024-07-29T15:35:36.634" v="19"/>
          <ac:spMkLst>
            <pc:docMk/>
            <pc:sldMk cId="1814067176" sldId="257"/>
            <ac:spMk id="27" creationId="{D9759409-BDF8-4BFD-9AF3-4B5C04C2A162}"/>
          </ac:spMkLst>
        </pc:spChg>
        <pc:spChg chg="add">
          <ac:chgData name="Karol Kowalczyk" userId="S::karol.kowalczyk@psp1szydlowiec.pl::26fe916b-a982-4bde-b29f-08a6516f2bb4" providerId="AD" clId="Web-{2421B22F-B5D3-4331-940C-26CDAE7E4661}" dt="2024-07-29T15:35:36.650" v="20"/>
          <ac:spMkLst>
            <pc:docMk/>
            <pc:sldMk cId="1814067176" sldId="257"/>
            <ac:spMk id="34" creationId="{B95B9BA8-1D69-4796-85F5-B6D0BD52354B}"/>
          </ac:spMkLst>
        </pc:spChg>
        <pc:grpChg chg="add del">
          <ac:chgData name="Karol Kowalczyk" userId="S::karol.kowalczyk@psp1szydlowiec.pl::26fe916b-a982-4bde-b29f-08a6516f2bb4" providerId="AD" clId="Web-{2421B22F-B5D3-4331-940C-26CDAE7E4661}" dt="2024-07-29T15:35:26.540" v="16"/>
          <ac:grpSpMkLst>
            <pc:docMk/>
            <pc:sldMk cId="1814067176" sldId="257"/>
            <ac:grpSpMk id="12" creationId="{8B60959F-9B69-4520-A16E-EA6BECC747D6}"/>
          </ac:grpSpMkLst>
        </pc:grpChg>
        <pc:grpChg chg="add del">
          <ac:chgData name="Karol Kowalczyk" userId="S::karol.kowalczyk@psp1szydlowiec.pl::26fe916b-a982-4bde-b29f-08a6516f2bb4" providerId="AD" clId="Web-{2421B22F-B5D3-4331-940C-26CDAE7E4661}" dt="2024-07-29T15:35:36.650" v="20"/>
          <ac:grpSpMkLst>
            <pc:docMk/>
            <pc:sldMk cId="1814067176" sldId="257"/>
            <ac:grpSpMk id="20" creationId="{B868920F-3C89-4780-A399-2A0099F45D9B}"/>
          </ac:grpSpMkLst>
        </pc:grpChg>
        <pc:grpChg chg="add">
          <ac:chgData name="Karol Kowalczyk" userId="S::karol.kowalczyk@psp1szydlowiec.pl::26fe916b-a982-4bde-b29f-08a6516f2bb4" providerId="AD" clId="Web-{2421B22F-B5D3-4331-940C-26CDAE7E4661}" dt="2024-07-29T15:35:36.650" v="20"/>
          <ac:grpSpMkLst>
            <pc:docMk/>
            <pc:sldMk cId="1814067176" sldId="257"/>
            <ac:grpSpMk id="35" creationId="{D44E3F87-3D58-4B03-86B2-15A5C5B9C964}"/>
          </ac:grpSpMkLst>
        </pc:grpChg>
        <pc:picChg chg="mod">
          <ac:chgData name="Karol Kowalczyk" userId="S::karol.kowalczyk@psp1szydlowiec.pl::26fe916b-a982-4bde-b29f-08a6516f2bb4" providerId="AD" clId="Web-{2421B22F-B5D3-4331-940C-26CDAE7E4661}" dt="2024-07-29T15:35:36.650" v="20"/>
          <ac:picMkLst>
            <pc:docMk/>
            <pc:sldMk cId="1814067176" sldId="257"/>
            <ac:picMk id="5" creationId="{91973E35-C2F4-761D-54E1-81F7549BA627}"/>
          </ac:picMkLst>
        </pc:picChg>
      </pc:sldChg>
      <pc:sldChg chg="modSp">
        <pc:chgData name="Karol Kowalczyk" userId="S::karol.kowalczyk@psp1szydlowiec.pl::26fe916b-a982-4bde-b29f-08a6516f2bb4" providerId="AD" clId="Web-{2421B22F-B5D3-4331-940C-26CDAE7E4661}" dt="2024-07-29T15:37:12.949" v="53" actId="20577"/>
        <pc:sldMkLst>
          <pc:docMk/>
          <pc:sldMk cId="3038466014" sldId="258"/>
        </pc:sldMkLst>
        <pc:spChg chg="mod">
          <ac:chgData name="Karol Kowalczyk" userId="S::karol.kowalczyk@psp1szydlowiec.pl::26fe916b-a982-4bde-b29f-08a6516f2bb4" providerId="AD" clId="Web-{2421B22F-B5D3-4331-940C-26CDAE7E4661}" dt="2024-07-29T15:37:12.949" v="53" actId="20577"/>
          <ac:spMkLst>
            <pc:docMk/>
            <pc:sldMk cId="3038466014" sldId="258"/>
            <ac:spMk id="3" creationId="{7A3F381A-E03E-2A89-9743-405DF2DBB8FC}"/>
          </ac:spMkLst>
        </pc:spChg>
      </pc:sldChg>
      <pc:sldChg chg="addSp delSp modSp mod setBg">
        <pc:chgData name="Karol Kowalczyk" userId="S::karol.kowalczyk@psp1szydlowiec.pl::26fe916b-a982-4bde-b29f-08a6516f2bb4" providerId="AD" clId="Web-{2421B22F-B5D3-4331-940C-26CDAE7E4661}" dt="2024-07-29T15:37:37.699" v="58" actId="20577"/>
        <pc:sldMkLst>
          <pc:docMk/>
          <pc:sldMk cId="329231401" sldId="260"/>
        </pc:sldMkLst>
        <pc:spChg chg="mod">
          <ac:chgData name="Karol Kowalczyk" userId="S::karol.kowalczyk@psp1szydlowiec.pl::26fe916b-a982-4bde-b29f-08a6516f2bb4" providerId="AD" clId="Web-{2421B22F-B5D3-4331-940C-26CDAE7E4661}" dt="2024-07-29T15:37:29.621" v="56" actId="1076"/>
          <ac:spMkLst>
            <pc:docMk/>
            <pc:sldMk cId="329231401" sldId="260"/>
            <ac:spMk id="2" creationId="{D1425FA9-B44F-7607-747F-0C8A13899B1D}"/>
          </ac:spMkLst>
        </pc:spChg>
        <pc:spChg chg="mod">
          <ac:chgData name="Karol Kowalczyk" userId="S::karol.kowalczyk@psp1szydlowiec.pl::26fe916b-a982-4bde-b29f-08a6516f2bb4" providerId="AD" clId="Web-{2421B22F-B5D3-4331-940C-26CDAE7E4661}" dt="2024-07-29T15:37:37.699" v="58" actId="20577"/>
          <ac:spMkLst>
            <pc:docMk/>
            <pc:sldMk cId="329231401" sldId="260"/>
            <ac:spMk id="3" creationId="{AD84693E-F006-82EE-787B-ED49789B1CEF}"/>
          </ac:spMkLst>
        </pc:spChg>
        <pc:spChg chg="del">
          <ac:chgData name="Karol Kowalczyk" userId="S::karol.kowalczyk@psp1szydlowiec.pl::26fe916b-a982-4bde-b29f-08a6516f2bb4" providerId="AD" clId="Web-{2421B22F-B5D3-4331-940C-26CDAE7E4661}" dt="2024-07-29T15:37:24.527" v="54"/>
          <ac:spMkLst>
            <pc:docMk/>
            <pc:sldMk cId="329231401" sldId="260"/>
            <ac:spMk id="8" creationId="{B95B9BA8-1D69-4796-85F5-B6D0BD52354B}"/>
          </ac:spMkLst>
        </pc:spChg>
        <pc:spChg chg="add">
          <ac:chgData name="Karol Kowalczyk" userId="S::karol.kowalczyk@psp1szydlowiec.pl::26fe916b-a982-4bde-b29f-08a6516f2bb4" providerId="AD" clId="Web-{2421B22F-B5D3-4331-940C-26CDAE7E4661}" dt="2024-07-29T15:37:24.527" v="54"/>
          <ac:spMkLst>
            <pc:docMk/>
            <pc:sldMk cId="329231401" sldId="260"/>
            <ac:spMk id="17" creationId="{B95B9BA8-1D69-4796-85F5-B6D0BD52354B}"/>
          </ac:spMkLst>
        </pc:spChg>
        <pc:grpChg chg="del">
          <ac:chgData name="Karol Kowalczyk" userId="S::karol.kowalczyk@psp1szydlowiec.pl::26fe916b-a982-4bde-b29f-08a6516f2bb4" providerId="AD" clId="Web-{2421B22F-B5D3-4331-940C-26CDAE7E4661}" dt="2024-07-29T15:37:24.527" v="54"/>
          <ac:grpSpMkLst>
            <pc:docMk/>
            <pc:sldMk cId="329231401" sldId="260"/>
            <ac:grpSpMk id="10" creationId="{4728F330-19FB-4D39-BD0F-53032ABFEB7F}"/>
          </ac:grpSpMkLst>
        </pc:grpChg>
        <pc:grpChg chg="add">
          <ac:chgData name="Karol Kowalczyk" userId="S::karol.kowalczyk@psp1szydlowiec.pl::26fe916b-a982-4bde-b29f-08a6516f2bb4" providerId="AD" clId="Web-{2421B22F-B5D3-4331-940C-26CDAE7E4661}" dt="2024-07-29T15:37:24.527" v="54"/>
          <ac:grpSpMkLst>
            <pc:docMk/>
            <pc:sldMk cId="329231401" sldId="260"/>
            <ac:grpSpMk id="19" creationId="{5F892E19-92E7-4BB2-8C3F-DBDFE8D9D324}"/>
          </ac:grpSpMkLst>
        </pc:grpChg>
      </pc:sldChg>
      <pc:sldChg chg="addSp delSp modSp mod setBg">
        <pc:chgData name="Karol Kowalczyk" userId="S::karol.kowalczyk@psp1szydlowiec.pl::26fe916b-a982-4bde-b29f-08a6516f2bb4" providerId="AD" clId="Web-{2421B22F-B5D3-4331-940C-26CDAE7E4661}" dt="2024-07-29T15:37:58.481" v="62" actId="20577"/>
        <pc:sldMkLst>
          <pc:docMk/>
          <pc:sldMk cId="926024874" sldId="261"/>
        </pc:sldMkLst>
        <pc:spChg chg="mod">
          <ac:chgData name="Karol Kowalczyk" userId="S::karol.kowalczyk@psp1szydlowiec.pl::26fe916b-a982-4bde-b29f-08a6516f2bb4" providerId="AD" clId="Web-{2421B22F-B5D3-4331-940C-26CDAE7E4661}" dt="2024-07-29T15:37:49.418" v="60" actId="1076"/>
          <ac:spMkLst>
            <pc:docMk/>
            <pc:sldMk cId="926024874" sldId="261"/>
            <ac:spMk id="2" creationId="{2AA139A1-8062-496D-3BA7-4A58A751FC6E}"/>
          </ac:spMkLst>
        </pc:spChg>
        <pc:spChg chg="mod">
          <ac:chgData name="Karol Kowalczyk" userId="S::karol.kowalczyk@psp1szydlowiec.pl::26fe916b-a982-4bde-b29f-08a6516f2bb4" providerId="AD" clId="Web-{2421B22F-B5D3-4331-940C-26CDAE7E4661}" dt="2024-07-29T15:37:58.481" v="62" actId="20577"/>
          <ac:spMkLst>
            <pc:docMk/>
            <pc:sldMk cId="926024874" sldId="261"/>
            <ac:spMk id="3" creationId="{A08A0755-774E-9C71-9154-95F35048F145}"/>
          </ac:spMkLst>
        </pc:spChg>
        <pc:spChg chg="del">
          <ac:chgData name="Karol Kowalczyk" userId="S::karol.kowalczyk@psp1szydlowiec.pl::26fe916b-a982-4bde-b29f-08a6516f2bb4" providerId="AD" clId="Web-{2421B22F-B5D3-4331-940C-26CDAE7E4661}" dt="2024-07-29T15:37:45.403" v="59"/>
          <ac:spMkLst>
            <pc:docMk/>
            <pc:sldMk cId="926024874" sldId="261"/>
            <ac:spMk id="8" creationId="{B95B9BA8-1D69-4796-85F5-B6D0BD52354B}"/>
          </ac:spMkLst>
        </pc:spChg>
        <pc:spChg chg="add">
          <ac:chgData name="Karol Kowalczyk" userId="S::karol.kowalczyk@psp1szydlowiec.pl::26fe916b-a982-4bde-b29f-08a6516f2bb4" providerId="AD" clId="Web-{2421B22F-B5D3-4331-940C-26CDAE7E4661}" dt="2024-07-29T15:37:45.403" v="59"/>
          <ac:spMkLst>
            <pc:docMk/>
            <pc:sldMk cId="926024874" sldId="261"/>
            <ac:spMk id="17" creationId="{B95B9BA8-1D69-4796-85F5-B6D0BD52354B}"/>
          </ac:spMkLst>
        </pc:spChg>
        <pc:grpChg chg="del">
          <ac:chgData name="Karol Kowalczyk" userId="S::karol.kowalczyk@psp1szydlowiec.pl::26fe916b-a982-4bde-b29f-08a6516f2bb4" providerId="AD" clId="Web-{2421B22F-B5D3-4331-940C-26CDAE7E4661}" dt="2024-07-29T15:37:45.403" v="59"/>
          <ac:grpSpMkLst>
            <pc:docMk/>
            <pc:sldMk cId="926024874" sldId="261"/>
            <ac:grpSpMk id="10" creationId="{4728F330-19FB-4D39-BD0F-53032ABFEB7F}"/>
          </ac:grpSpMkLst>
        </pc:grpChg>
        <pc:grpChg chg="add">
          <ac:chgData name="Karol Kowalczyk" userId="S::karol.kowalczyk@psp1szydlowiec.pl::26fe916b-a982-4bde-b29f-08a6516f2bb4" providerId="AD" clId="Web-{2421B22F-B5D3-4331-940C-26CDAE7E4661}" dt="2024-07-29T15:37:45.403" v="59"/>
          <ac:grpSpMkLst>
            <pc:docMk/>
            <pc:sldMk cId="926024874" sldId="261"/>
            <ac:grpSpMk id="19" creationId="{5F892E19-92E7-4BB2-8C3F-DBDFE8D9D324}"/>
          </ac:grpSpMkLst>
        </pc:grpChg>
      </pc:sldChg>
      <pc:sldChg chg="modSp">
        <pc:chgData name="Karol Kowalczyk" userId="S::karol.kowalczyk@psp1szydlowiec.pl::26fe916b-a982-4bde-b29f-08a6516f2bb4" providerId="AD" clId="Web-{2421B22F-B5D3-4331-940C-26CDAE7E4661}" dt="2024-07-29T15:39:01.358" v="73" actId="20577"/>
        <pc:sldMkLst>
          <pc:docMk/>
          <pc:sldMk cId="944720831" sldId="264"/>
        </pc:sldMkLst>
        <pc:spChg chg="mod">
          <ac:chgData name="Karol Kowalczyk" userId="S::karol.kowalczyk@psp1szydlowiec.pl::26fe916b-a982-4bde-b29f-08a6516f2bb4" providerId="AD" clId="Web-{2421B22F-B5D3-4331-940C-26CDAE7E4661}" dt="2024-07-29T15:39:01.358" v="73" actId="20577"/>
          <ac:spMkLst>
            <pc:docMk/>
            <pc:sldMk cId="944720831" sldId="264"/>
            <ac:spMk id="4" creationId="{1134637C-AEF2-A4FE-9E4C-6474860516DD}"/>
          </ac:spMkLst>
        </pc:spChg>
      </pc:sldChg>
      <pc:sldChg chg="modSp">
        <pc:chgData name="Karol Kowalczyk" userId="S::karol.kowalczyk@psp1szydlowiec.pl::26fe916b-a982-4bde-b29f-08a6516f2bb4" providerId="AD" clId="Web-{2421B22F-B5D3-4331-940C-26CDAE7E4661}" dt="2024-07-29T15:39:10.045" v="74" actId="20577"/>
        <pc:sldMkLst>
          <pc:docMk/>
          <pc:sldMk cId="3400682203" sldId="266"/>
        </pc:sldMkLst>
        <pc:spChg chg="mod">
          <ac:chgData name="Karol Kowalczyk" userId="S::karol.kowalczyk@psp1szydlowiec.pl::26fe916b-a982-4bde-b29f-08a6516f2bb4" providerId="AD" clId="Web-{2421B22F-B5D3-4331-940C-26CDAE7E4661}" dt="2024-07-29T15:39:10.045" v="74" actId="20577"/>
          <ac:spMkLst>
            <pc:docMk/>
            <pc:sldMk cId="3400682203" sldId="266"/>
            <ac:spMk id="7" creationId="{2A22F4A0-439C-53DC-EF52-52667F5B30CA}"/>
          </ac:spMkLst>
        </pc:spChg>
      </pc:sldChg>
      <pc:sldChg chg="modSp">
        <pc:chgData name="Karol Kowalczyk" userId="S::karol.kowalczyk@psp1szydlowiec.pl::26fe916b-a982-4bde-b29f-08a6516f2bb4" providerId="AD" clId="Web-{2421B22F-B5D3-4331-940C-26CDAE7E4661}" dt="2024-07-29T15:38:43.326" v="70" actId="20577"/>
        <pc:sldMkLst>
          <pc:docMk/>
          <pc:sldMk cId="2132636172" sldId="268"/>
        </pc:sldMkLst>
        <pc:spChg chg="mod">
          <ac:chgData name="Karol Kowalczyk" userId="S::karol.kowalczyk@psp1szydlowiec.pl::26fe916b-a982-4bde-b29f-08a6516f2bb4" providerId="AD" clId="Web-{2421B22F-B5D3-4331-940C-26CDAE7E4661}" dt="2024-07-29T15:38:43.326" v="70" actId="20577"/>
          <ac:spMkLst>
            <pc:docMk/>
            <pc:sldMk cId="2132636172" sldId="268"/>
            <ac:spMk id="4" creationId="{0F79980C-1B31-74BE-A4D2-FD841DBEA27D}"/>
          </ac:spMkLst>
        </pc:spChg>
      </pc:sldChg>
    </pc:docChg>
  </pc:docChgLst>
  <pc:docChgLst>
    <pc:chgData name="Karol Kowalczyk" userId="S::karol.kowalczyk@psp1szydlowiec.pl::26fe916b-a982-4bde-b29f-08a6516f2bb4" providerId="AD" clId="Web-{120EB8A2-A729-443B-A2B8-BCDD160F1D17}"/>
    <pc:docChg chg="modSld">
      <pc:chgData name="Karol Kowalczyk" userId="S::karol.kowalczyk@psp1szydlowiec.pl::26fe916b-a982-4bde-b29f-08a6516f2bb4" providerId="AD" clId="Web-{120EB8A2-A729-443B-A2B8-BCDD160F1D17}" dt="2024-08-02T13:22:32.258" v="644" actId="20577"/>
      <pc:docMkLst>
        <pc:docMk/>
      </pc:docMkLst>
      <pc:sldChg chg="addSp delSp modSp mod setBg">
        <pc:chgData name="Karol Kowalczyk" userId="S::karol.kowalczyk@psp1szydlowiec.pl::26fe916b-a982-4bde-b29f-08a6516f2bb4" providerId="AD" clId="Web-{120EB8A2-A729-443B-A2B8-BCDD160F1D17}" dt="2024-08-02T13:22:32.258" v="644" actId="20577"/>
        <pc:sldMkLst>
          <pc:docMk/>
          <pc:sldMk cId="3259017438" sldId="271"/>
        </pc:sldMkLst>
        <pc:spChg chg="mod">
          <ac:chgData name="Karol Kowalczyk" userId="S::karol.kowalczyk@psp1szydlowiec.pl::26fe916b-a982-4bde-b29f-08a6516f2bb4" providerId="AD" clId="Web-{120EB8A2-A729-443B-A2B8-BCDD160F1D17}" dt="2024-08-02T13:22:09.335" v="640" actId="1076"/>
          <ac:spMkLst>
            <pc:docMk/>
            <pc:sldMk cId="3259017438" sldId="271"/>
            <ac:spMk id="2" creationId="{D6658B6C-5FA2-EFA2-B3FE-3FBD91FA6DF8}"/>
          </ac:spMkLst>
        </pc:spChg>
        <pc:spChg chg="del">
          <ac:chgData name="Karol Kowalczyk" userId="S::karol.kowalczyk@psp1szydlowiec.pl::26fe916b-a982-4bde-b29f-08a6516f2bb4" providerId="AD" clId="Web-{120EB8A2-A729-443B-A2B8-BCDD160F1D17}" dt="2024-08-02T12:36:07.775" v="5"/>
          <ac:spMkLst>
            <pc:docMk/>
            <pc:sldMk cId="3259017438" sldId="271"/>
            <ac:spMk id="3" creationId="{303BF47F-60E9-8713-067F-ED1DF500E4D1}"/>
          </ac:spMkLst>
        </pc:spChg>
        <pc:spChg chg="mod">
          <ac:chgData name="Karol Kowalczyk" userId="S::karol.kowalczyk@psp1szydlowiec.pl::26fe916b-a982-4bde-b29f-08a6516f2bb4" providerId="AD" clId="Web-{120EB8A2-A729-443B-A2B8-BCDD160F1D17}" dt="2024-08-02T13:22:32.258" v="644" actId="20577"/>
          <ac:spMkLst>
            <pc:docMk/>
            <pc:sldMk cId="3259017438" sldId="271"/>
            <ac:spMk id="4" creationId="{82A915E4-A5CF-85C8-2B43-FEFF34C62F03}"/>
          </ac:spMkLst>
        </pc:spChg>
        <pc:spChg chg="add">
          <ac:chgData name="Karol Kowalczyk" userId="S::karol.kowalczyk@psp1szydlowiec.pl::26fe916b-a982-4bde-b29f-08a6516f2bb4" providerId="AD" clId="Web-{120EB8A2-A729-443B-A2B8-BCDD160F1D17}" dt="2024-08-02T12:36:19.838" v="6"/>
          <ac:spMkLst>
            <pc:docMk/>
            <pc:sldMk cId="3259017438" sldId="271"/>
            <ac:spMk id="10" creationId="{B95B9BA8-1D69-4796-85F5-B6D0BD52354B}"/>
          </ac:spMkLst>
        </pc:spChg>
        <pc:grpChg chg="add">
          <ac:chgData name="Karol Kowalczyk" userId="S::karol.kowalczyk@psp1szydlowiec.pl::26fe916b-a982-4bde-b29f-08a6516f2bb4" providerId="AD" clId="Web-{120EB8A2-A729-443B-A2B8-BCDD160F1D17}" dt="2024-08-02T12:36:19.838" v="6"/>
          <ac:grpSpMkLst>
            <pc:docMk/>
            <pc:sldMk cId="3259017438" sldId="271"/>
            <ac:grpSpMk id="12" creationId="{0EAC7AFE-68C0-41EB-A1C7-108E60D7C338}"/>
          </ac:grpSpMkLst>
        </pc:grpChg>
        <pc:picChg chg="add mod ord">
          <ac:chgData name="Karol Kowalczyk" userId="S::karol.kowalczyk@psp1szydlowiec.pl::26fe916b-a982-4bde-b29f-08a6516f2bb4" providerId="AD" clId="Web-{120EB8A2-A729-443B-A2B8-BCDD160F1D17}" dt="2024-08-02T13:22:22.382" v="643" actId="1076"/>
          <ac:picMkLst>
            <pc:docMk/>
            <pc:sldMk cId="3259017438" sldId="271"/>
            <ac:picMk id="5" creationId="{FF691351-D14C-DB17-E881-FF82A14457B8}"/>
          </ac:picMkLst>
        </pc:picChg>
      </pc:sldChg>
    </pc:docChg>
  </pc:docChgLst>
  <pc:docChgLst>
    <pc:chgData name="Karol Kowalczyk" userId="S::karol.kowalczyk@psp1szydlowiec.pl::26fe916b-a982-4bde-b29f-08a6516f2bb4" providerId="AD" clId="Web-{020DFD84-4602-4831-AB84-1662031A2436}"/>
    <pc:docChg chg="modSld">
      <pc:chgData name="Karol Kowalczyk" userId="S::karol.kowalczyk@psp1szydlowiec.pl::26fe916b-a982-4bde-b29f-08a6516f2bb4" providerId="AD" clId="Web-{020DFD84-4602-4831-AB84-1662031A2436}" dt="2024-08-07T09:00:12.377" v="325" actId="20577"/>
      <pc:docMkLst>
        <pc:docMk/>
      </pc:docMkLst>
      <pc:sldChg chg="addSp delSp modSp mod setClrOvrMap">
        <pc:chgData name="Karol Kowalczyk" userId="S::karol.kowalczyk@psp1szydlowiec.pl::26fe916b-a982-4bde-b29f-08a6516f2bb4" providerId="AD" clId="Web-{020DFD84-4602-4831-AB84-1662031A2436}" dt="2024-08-07T09:00:12.377" v="325" actId="20577"/>
        <pc:sldMkLst>
          <pc:docMk/>
          <pc:sldMk cId="1803510229" sldId="272"/>
        </pc:sldMkLst>
        <pc:spChg chg="mod">
          <ac:chgData name="Karol Kowalczyk" userId="S::karol.kowalczyk@psp1szydlowiec.pl::26fe916b-a982-4bde-b29f-08a6516f2bb4" providerId="AD" clId="Web-{020DFD84-4602-4831-AB84-1662031A2436}" dt="2024-08-07T08:47:58.896" v="8" actId="20577"/>
          <ac:spMkLst>
            <pc:docMk/>
            <pc:sldMk cId="1803510229" sldId="272"/>
            <ac:spMk id="2" creationId="{24C6A301-5465-A8F2-6921-352FF668B4F0}"/>
          </ac:spMkLst>
        </pc:spChg>
        <pc:spChg chg="mod">
          <ac:chgData name="Karol Kowalczyk" userId="S::karol.kowalczyk@psp1szydlowiec.pl::26fe916b-a982-4bde-b29f-08a6516f2bb4" providerId="AD" clId="Web-{020DFD84-4602-4831-AB84-1662031A2436}" dt="2024-08-07T09:00:12.377" v="325" actId="20577"/>
          <ac:spMkLst>
            <pc:docMk/>
            <pc:sldMk cId="1803510229" sldId="272"/>
            <ac:spMk id="3" creationId="{4B436528-BBB8-873C-7F9F-7E19432D25D9}"/>
          </ac:spMkLst>
        </pc:spChg>
        <pc:spChg chg="del">
          <ac:chgData name="Karol Kowalczyk" userId="S::karol.kowalczyk@psp1szydlowiec.pl::26fe916b-a982-4bde-b29f-08a6516f2bb4" providerId="AD" clId="Web-{020DFD84-4602-4831-AB84-1662031A2436}" dt="2024-08-07T08:47:11.065" v="0"/>
          <ac:spMkLst>
            <pc:docMk/>
            <pc:sldMk cId="1803510229" sldId="272"/>
            <ac:spMk id="8" creationId="{B95B9BA8-1D69-4796-85F5-B6D0BD52354B}"/>
          </ac:spMkLst>
        </pc:spChg>
        <pc:spChg chg="add del">
          <ac:chgData name="Karol Kowalczyk" userId="S::karol.kowalczyk@psp1szydlowiec.pl::26fe916b-a982-4bde-b29f-08a6516f2bb4" providerId="AD" clId="Web-{020DFD84-4602-4831-AB84-1662031A2436}" dt="2024-08-07T08:47:49.724" v="5"/>
          <ac:spMkLst>
            <pc:docMk/>
            <pc:sldMk cId="1803510229" sldId="272"/>
            <ac:spMk id="17" creationId="{B95B9BA8-1D69-4796-85F5-B6D0BD52354B}"/>
          </ac:spMkLst>
        </pc:spChg>
        <pc:spChg chg="add">
          <ac:chgData name="Karol Kowalczyk" userId="S::karol.kowalczyk@psp1szydlowiec.pl::26fe916b-a982-4bde-b29f-08a6516f2bb4" providerId="AD" clId="Web-{020DFD84-4602-4831-AB84-1662031A2436}" dt="2024-08-07T08:47:49.724" v="5"/>
          <ac:spMkLst>
            <pc:docMk/>
            <pc:sldMk cId="1803510229" sldId="272"/>
            <ac:spMk id="26" creationId="{787F4F1C-8D3D-4EC1-B72D-A0470A5A08B8}"/>
          </ac:spMkLst>
        </pc:spChg>
        <pc:grpChg chg="del">
          <ac:chgData name="Karol Kowalczyk" userId="S::karol.kowalczyk@psp1szydlowiec.pl::26fe916b-a982-4bde-b29f-08a6516f2bb4" providerId="AD" clId="Web-{020DFD84-4602-4831-AB84-1662031A2436}" dt="2024-08-07T08:47:11.065" v="0"/>
          <ac:grpSpMkLst>
            <pc:docMk/>
            <pc:sldMk cId="1803510229" sldId="272"/>
            <ac:grpSpMk id="10" creationId="{4728F330-19FB-4D39-BD0F-53032ABFEB7F}"/>
          </ac:grpSpMkLst>
        </pc:grpChg>
        <pc:grpChg chg="add del">
          <ac:chgData name="Karol Kowalczyk" userId="S::karol.kowalczyk@psp1szydlowiec.pl::26fe916b-a982-4bde-b29f-08a6516f2bb4" providerId="AD" clId="Web-{020DFD84-4602-4831-AB84-1662031A2436}" dt="2024-08-07T08:47:49.724" v="5"/>
          <ac:grpSpMkLst>
            <pc:docMk/>
            <pc:sldMk cId="1803510229" sldId="272"/>
            <ac:grpSpMk id="19" creationId="{4728F330-19FB-4D39-BD0F-53032ABFEB7F}"/>
          </ac:grpSpMkLst>
        </pc:grpChg>
        <pc:grpChg chg="add">
          <ac:chgData name="Karol Kowalczyk" userId="S::karol.kowalczyk@psp1szydlowiec.pl::26fe916b-a982-4bde-b29f-08a6516f2bb4" providerId="AD" clId="Web-{020DFD84-4602-4831-AB84-1662031A2436}" dt="2024-08-07T08:47:49.724" v="5"/>
          <ac:grpSpMkLst>
            <pc:docMk/>
            <pc:sldMk cId="1803510229" sldId="272"/>
            <ac:grpSpMk id="28" creationId="{D1E3DD61-64DB-46AD-B249-E273CD86B051}"/>
          </ac:grpSpMkLst>
        </pc:grpChg>
      </pc:sldChg>
    </pc:docChg>
  </pc:docChgLst>
  <pc:docChgLst>
    <pc:chgData name="Karol Kowalczyk" userId="S::karol.kowalczyk@psp1szydlowiec.pl::26fe916b-a982-4bde-b29f-08a6516f2bb4" providerId="AD" clId="Web-{A039530D-AD66-4625-853D-3D95C5865228}"/>
    <pc:docChg chg="addSld delSld modSld">
      <pc:chgData name="Karol Kowalczyk" userId="S::karol.kowalczyk@psp1szydlowiec.pl::26fe916b-a982-4bde-b29f-08a6516f2bb4" providerId="AD" clId="Web-{A039530D-AD66-4625-853D-3D95C5865228}" dt="2024-07-18T08:56:20.774" v="325"/>
      <pc:docMkLst>
        <pc:docMk/>
      </pc:docMkLst>
      <pc:sldChg chg="new del">
        <pc:chgData name="Karol Kowalczyk" userId="S::karol.kowalczyk@psp1szydlowiec.pl::26fe916b-a982-4bde-b29f-08a6516f2bb4" providerId="AD" clId="Web-{A039530D-AD66-4625-853D-3D95C5865228}" dt="2024-07-18T08:45:35.204" v="3"/>
        <pc:sldMkLst>
          <pc:docMk/>
          <pc:sldMk cId="400577579" sldId="259"/>
        </pc:sldMkLst>
      </pc:sldChg>
      <pc:sldChg chg="addSp modSp new mod setBg setClrOvrMap">
        <pc:chgData name="Karol Kowalczyk" userId="S::karol.kowalczyk@psp1szydlowiec.pl::26fe916b-a982-4bde-b29f-08a6516f2bb4" providerId="AD" clId="Web-{A039530D-AD66-4625-853D-3D95C5865228}" dt="2024-07-18T08:56:20.414" v="324" actId="20577"/>
        <pc:sldMkLst>
          <pc:docMk/>
          <pc:sldMk cId="329231401" sldId="260"/>
        </pc:sldMkLst>
        <pc:spChg chg="mod">
          <ac:chgData name="Karol Kowalczyk" userId="S::karol.kowalczyk@psp1szydlowiec.pl::26fe916b-a982-4bde-b29f-08a6516f2bb4" providerId="AD" clId="Web-{A039530D-AD66-4625-853D-3D95C5865228}" dt="2024-07-18T08:45:59.642" v="8" actId="20577"/>
          <ac:spMkLst>
            <pc:docMk/>
            <pc:sldMk cId="329231401" sldId="260"/>
            <ac:spMk id="2" creationId="{D1425FA9-B44F-7607-747F-0C8A13899B1D}"/>
          </ac:spMkLst>
        </pc:spChg>
        <pc:spChg chg="mod">
          <ac:chgData name="Karol Kowalczyk" userId="S::karol.kowalczyk@psp1szydlowiec.pl::26fe916b-a982-4bde-b29f-08a6516f2bb4" providerId="AD" clId="Web-{A039530D-AD66-4625-853D-3D95C5865228}" dt="2024-07-18T08:56:20.414" v="324" actId="20577"/>
          <ac:spMkLst>
            <pc:docMk/>
            <pc:sldMk cId="329231401" sldId="260"/>
            <ac:spMk id="3" creationId="{AD84693E-F006-82EE-787B-ED49789B1CEF}"/>
          </ac:spMkLst>
        </pc:spChg>
        <pc:spChg chg="add">
          <ac:chgData name="Karol Kowalczyk" userId="S::karol.kowalczyk@psp1szydlowiec.pl::26fe916b-a982-4bde-b29f-08a6516f2bb4" providerId="AD" clId="Web-{A039530D-AD66-4625-853D-3D95C5865228}" dt="2024-07-18T08:45:31.735" v="2"/>
          <ac:spMkLst>
            <pc:docMk/>
            <pc:sldMk cId="329231401" sldId="260"/>
            <ac:spMk id="8" creationId="{B95B9BA8-1D69-4796-85F5-B6D0BD52354B}"/>
          </ac:spMkLst>
        </pc:spChg>
        <pc:grpChg chg="add">
          <ac:chgData name="Karol Kowalczyk" userId="S::karol.kowalczyk@psp1szydlowiec.pl::26fe916b-a982-4bde-b29f-08a6516f2bb4" providerId="AD" clId="Web-{A039530D-AD66-4625-853D-3D95C5865228}" dt="2024-07-18T08:45:31.735" v="2"/>
          <ac:grpSpMkLst>
            <pc:docMk/>
            <pc:sldMk cId="329231401" sldId="260"/>
            <ac:grpSpMk id="10" creationId="{4728F330-19FB-4D39-BD0F-53032ABFEB7F}"/>
          </ac:grpSpMkLst>
        </pc:grpChg>
      </pc:sldChg>
      <pc:sldChg chg="new">
        <pc:chgData name="Karol Kowalczyk" userId="S::karol.kowalczyk@psp1szydlowiec.pl::26fe916b-a982-4bde-b29f-08a6516f2bb4" providerId="AD" clId="Web-{A039530D-AD66-4625-853D-3D95C5865228}" dt="2024-07-18T08:56:20.774" v="325"/>
        <pc:sldMkLst>
          <pc:docMk/>
          <pc:sldMk cId="926024874" sldId="261"/>
        </pc:sldMkLst>
      </pc:sldChg>
    </pc:docChg>
  </pc:docChgLst>
  <pc:docChgLst>
    <pc:chgData name="Karol Kowalczyk" userId="S::karol.kowalczyk@psp1szydlowiec.pl::26fe916b-a982-4bde-b29f-08a6516f2bb4" providerId="AD" clId="Web-{210AF962-6102-402B-9F0F-6FC53DF0ECEC}"/>
    <pc:docChg chg="modSld">
      <pc:chgData name="Karol Kowalczyk" userId="S::karol.kowalczyk@psp1szydlowiec.pl::26fe916b-a982-4bde-b29f-08a6516f2bb4" providerId="AD" clId="Web-{210AF962-6102-402B-9F0F-6FC53DF0ECEC}" dt="2024-07-23T15:10:09.454" v="517" actId="20577"/>
      <pc:docMkLst>
        <pc:docMk/>
      </pc:docMkLst>
      <pc:sldChg chg="modSp">
        <pc:chgData name="Karol Kowalczyk" userId="S::karol.kowalczyk@psp1szydlowiec.pl::26fe916b-a982-4bde-b29f-08a6516f2bb4" providerId="AD" clId="Web-{210AF962-6102-402B-9F0F-6FC53DF0ECEC}" dt="2024-07-23T14:51:04.492" v="177" actId="20577"/>
        <pc:sldMkLst>
          <pc:docMk/>
          <pc:sldMk cId="944720831" sldId="264"/>
        </pc:sldMkLst>
        <pc:spChg chg="mod">
          <ac:chgData name="Karol Kowalczyk" userId="S::karol.kowalczyk@psp1szydlowiec.pl::26fe916b-a982-4bde-b29f-08a6516f2bb4" providerId="AD" clId="Web-{210AF962-6102-402B-9F0F-6FC53DF0ECEC}" dt="2024-07-23T14:51:04.492" v="177" actId="20577"/>
          <ac:spMkLst>
            <pc:docMk/>
            <pc:sldMk cId="944720831" sldId="264"/>
            <ac:spMk id="4" creationId="{1134637C-AEF2-A4FE-9E4C-6474860516DD}"/>
          </ac:spMkLst>
        </pc:spChg>
      </pc:sldChg>
      <pc:sldChg chg="modSp">
        <pc:chgData name="Karol Kowalczyk" userId="S::karol.kowalczyk@psp1szydlowiec.pl::26fe916b-a982-4bde-b29f-08a6516f2bb4" providerId="AD" clId="Web-{210AF962-6102-402B-9F0F-6FC53DF0ECEC}" dt="2024-07-23T15:10:09.454" v="517" actId="20577"/>
        <pc:sldMkLst>
          <pc:docMk/>
          <pc:sldMk cId="3400682203" sldId="266"/>
        </pc:sldMkLst>
        <pc:spChg chg="mod">
          <ac:chgData name="Karol Kowalczyk" userId="S::karol.kowalczyk@psp1szydlowiec.pl::26fe916b-a982-4bde-b29f-08a6516f2bb4" providerId="AD" clId="Web-{210AF962-6102-402B-9F0F-6FC53DF0ECEC}" dt="2024-07-23T15:05:42.257" v="491" actId="1076"/>
          <ac:spMkLst>
            <pc:docMk/>
            <pc:sldMk cId="3400682203" sldId="266"/>
            <ac:spMk id="2" creationId="{7D775C80-5C41-D1FC-C4C0-A9950DC1DC6C}"/>
          </ac:spMkLst>
        </pc:spChg>
        <pc:spChg chg="mod">
          <ac:chgData name="Karol Kowalczyk" userId="S::karol.kowalczyk@psp1szydlowiec.pl::26fe916b-a982-4bde-b29f-08a6516f2bb4" providerId="AD" clId="Web-{210AF962-6102-402B-9F0F-6FC53DF0ECEC}" dt="2024-07-23T15:10:09.454" v="517" actId="20577"/>
          <ac:spMkLst>
            <pc:docMk/>
            <pc:sldMk cId="3400682203" sldId="266"/>
            <ac:spMk id="7" creationId="{2A22F4A0-439C-53DC-EF52-52667F5B30CA}"/>
          </ac:spMkLst>
        </pc:spChg>
      </pc:sldChg>
    </pc:docChg>
  </pc:docChgLst>
  <pc:docChgLst>
    <pc:chgData name="Karol Kowalczyk" userId="S::karol.kowalczyk@psp1szydlowiec.pl::26fe916b-a982-4bde-b29f-08a6516f2bb4" providerId="AD" clId="Web-{03CF7181-3515-486B-9CB8-F60A150AE59F}"/>
    <pc:docChg chg="addSld delSld modSld">
      <pc:chgData name="Karol Kowalczyk" userId="S::karol.kowalczyk@psp1szydlowiec.pl::26fe916b-a982-4bde-b29f-08a6516f2bb4" providerId="AD" clId="Web-{03CF7181-3515-486B-9CB8-F60A150AE59F}" dt="2024-07-17T10:57:07.188" v="413"/>
      <pc:docMkLst>
        <pc:docMk/>
      </pc:docMkLst>
      <pc:sldChg chg="addSp delSp modSp">
        <pc:chgData name="Karol Kowalczyk" userId="S::karol.kowalczyk@psp1szydlowiec.pl::26fe916b-a982-4bde-b29f-08a6516f2bb4" providerId="AD" clId="Web-{03CF7181-3515-486B-9CB8-F60A150AE59F}" dt="2024-07-17T10:26:06.601" v="57"/>
        <pc:sldMkLst>
          <pc:docMk/>
          <pc:sldMk cId="650317164" sldId="256"/>
        </pc:sldMkLst>
        <pc:spChg chg="mod">
          <ac:chgData name="Karol Kowalczyk" userId="S::karol.kowalczyk@psp1szydlowiec.pl::26fe916b-a982-4bde-b29f-08a6516f2bb4" providerId="AD" clId="Web-{03CF7181-3515-486B-9CB8-F60A150AE59F}" dt="2024-07-17T10:26:06.601" v="57"/>
          <ac:spMkLst>
            <pc:docMk/>
            <pc:sldMk cId="650317164" sldId="256"/>
            <ac:spMk id="2" creationId="{00000000-0000-0000-0000-000000000000}"/>
          </ac:spMkLst>
        </pc:spChg>
        <pc:spChg chg="mod">
          <ac:chgData name="Karol Kowalczyk" userId="S::karol.kowalczyk@psp1szydlowiec.pl::26fe916b-a982-4bde-b29f-08a6516f2bb4" providerId="AD" clId="Web-{03CF7181-3515-486B-9CB8-F60A150AE59F}" dt="2024-07-17T10:26:06.601" v="57"/>
          <ac:spMkLst>
            <pc:docMk/>
            <pc:sldMk cId="650317164" sldId="256"/>
            <ac:spMk id="3" creationId="{00000000-0000-0000-0000-000000000000}"/>
          </ac:spMkLst>
        </pc:spChg>
        <pc:spChg chg="del">
          <ac:chgData name="Karol Kowalczyk" userId="S::karol.kowalczyk@psp1szydlowiec.pl::26fe916b-a982-4bde-b29f-08a6516f2bb4" providerId="AD" clId="Web-{03CF7181-3515-486B-9CB8-F60A150AE59F}" dt="2024-07-17T10:26:06.601" v="57"/>
          <ac:spMkLst>
            <pc:docMk/>
            <pc:sldMk cId="650317164" sldId="256"/>
            <ac:spMk id="46" creationId="{C6B158B5-50B5-4927-A367-7C9F3AFE5DCB}"/>
          </ac:spMkLst>
        </pc:spChg>
        <pc:spChg chg="del">
          <ac:chgData name="Karol Kowalczyk" userId="S::karol.kowalczyk@psp1szydlowiec.pl::26fe916b-a982-4bde-b29f-08a6516f2bb4" providerId="AD" clId="Web-{03CF7181-3515-486B-9CB8-F60A150AE59F}" dt="2024-07-17T10:26:06.601" v="57"/>
          <ac:spMkLst>
            <pc:docMk/>
            <pc:sldMk cId="650317164" sldId="256"/>
            <ac:spMk id="47" creationId="{B01367A3-F670-4BD9-9972-F7E97FC227ED}"/>
          </ac:spMkLst>
        </pc:spChg>
        <pc:spChg chg="del">
          <ac:chgData name="Karol Kowalczyk" userId="S::karol.kowalczyk@psp1szydlowiec.pl::26fe916b-a982-4bde-b29f-08a6516f2bb4" providerId="AD" clId="Web-{03CF7181-3515-486B-9CB8-F60A150AE59F}" dt="2024-07-17T10:26:06.601" v="57"/>
          <ac:spMkLst>
            <pc:docMk/>
            <pc:sldMk cId="650317164" sldId="256"/>
            <ac:spMk id="48" creationId="{38C3DB02-606C-40EC-8381-7A29A1ADFAE7}"/>
          </ac:spMkLst>
        </pc:spChg>
        <pc:spChg chg="add">
          <ac:chgData name="Karol Kowalczyk" userId="S::karol.kowalczyk@psp1szydlowiec.pl::26fe916b-a982-4bde-b29f-08a6516f2bb4" providerId="AD" clId="Web-{03CF7181-3515-486B-9CB8-F60A150AE59F}" dt="2024-07-17T10:26:06.601" v="57"/>
          <ac:spMkLst>
            <pc:docMk/>
            <pc:sldMk cId="650317164" sldId="256"/>
            <ac:spMk id="53" creationId="{16A15A88-001A-4EEF-8984-D87E643599AB}"/>
          </ac:spMkLst>
        </pc:spChg>
        <pc:grpChg chg="add">
          <ac:chgData name="Karol Kowalczyk" userId="S::karol.kowalczyk@psp1szydlowiec.pl::26fe916b-a982-4bde-b29f-08a6516f2bb4" providerId="AD" clId="Web-{03CF7181-3515-486B-9CB8-F60A150AE59F}" dt="2024-07-17T10:26:06.601" v="57"/>
          <ac:grpSpMkLst>
            <pc:docMk/>
            <pc:sldMk cId="650317164" sldId="256"/>
            <ac:grpSpMk id="55" creationId="{A7900967-84CA-47B4-9F1C-E787BAC1496A}"/>
          </ac:grpSpMkLst>
        </pc:grpChg>
        <pc:picChg chg="mod">
          <ac:chgData name="Karol Kowalczyk" userId="S::karol.kowalczyk@psp1szydlowiec.pl::26fe916b-a982-4bde-b29f-08a6516f2bb4" providerId="AD" clId="Web-{03CF7181-3515-486B-9CB8-F60A150AE59F}" dt="2024-07-17T10:26:06.601" v="57"/>
          <ac:picMkLst>
            <pc:docMk/>
            <pc:sldMk cId="650317164" sldId="256"/>
            <ac:picMk id="4" creationId="{BADADBFA-69D1-AD4E-8635-2CE87ECD90FE}"/>
          </ac:picMkLst>
        </pc:picChg>
      </pc:sldChg>
      <pc:sldChg chg="modSp">
        <pc:chgData name="Karol Kowalczyk" userId="S::karol.kowalczyk@psp1szydlowiec.pl::26fe916b-a982-4bde-b29f-08a6516f2bb4" providerId="AD" clId="Web-{03CF7181-3515-486B-9CB8-F60A150AE59F}" dt="2024-07-17T10:24:52.396" v="50" actId="20577"/>
        <pc:sldMkLst>
          <pc:docMk/>
          <pc:sldMk cId="1814067176" sldId="257"/>
        </pc:sldMkLst>
        <pc:spChg chg="mod">
          <ac:chgData name="Karol Kowalczyk" userId="S::karol.kowalczyk@psp1szydlowiec.pl::26fe916b-a982-4bde-b29f-08a6516f2bb4" providerId="AD" clId="Web-{03CF7181-3515-486B-9CB8-F60A150AE59F}" dt="2024-07-17T10:24:52.396" v="50" actId="20577"/>
          <ac:spMkLst>
            <pc:docMk/>
            <pc:sldMk cId="1814067176" sldId="257"/>
            <ac:spMk id="3" creationId="{218F03C4-76B2-D922-8C34-DC9E53D2FCD8}"/>
          </ac:spMkLst>
        </pc:spChg>
      </pc:sldChg>
      <pc:sldChg chg="new del">
        <pc:chgData name="Karol Kowalczyk" userId="S::karol.kowalczyk@psp1szydlowiec.pl::26fe916b-a982-4bde-b29f-08a6516f2bb4" providerId="AD" clId="Web-{03CF7181-3515-486B-9CB8-F60A150AE59F}" dt="2024-07-17T10:25:08.647" v="52"/>
        <pc:sldMkLst>
          <pc:docMk/>
          <pc:sldMk cId="1026028113" sldId="258"/>
        </pc:sldMkLst>
      </pc:sldChg>
      <pc:sldChg chg="new del">
        <pc:chgData name="Karol Kowalczyk" userId="S::karol.kowalczyk@psp1szydlowiec.pl::26fe916b-a982-4bde-b29f-08a6516f2bb4" providerId="AD" clId="Web-{03CF7181-3515-486B-9CB8-F60A150AE59F}" dt="2024-07-17T10:25:45.116" v="56"/>
        <pc:sldMkLst>
          <pc:docMk/>
          <pc:sldMk cId="2245813836" sldId="258"/>
        </pc:sldMkLst>
      </pc:sldChg>
      <pc:sldChg chg="addSp modSp new mod setBg setClrOvrMap">
        <pc:chgData name="Karol Kowalczyk" userId="S::karol.kowalczyk@psp1szydlowiec.pl::26fe916b-a982-4bde-b29f-08a6516f2bb4" providerId="AD" clId="Web-{03CF7181-3515-486B-9CB8-F60A150AE59F}" dt="2024-07-17T10:51:03.849" v="342" actId="20577"/>
        <pc:sldMkLst>
          <pc:docMk/>
          <pc:sldMk cId="3038466014" sldId="258"/>
        </pc:sldMkLst>
        <pc:spChg chg="mod">
          <ac:chgData name="Karol Kowalczyk" userId="S::karol.kowalczyk@psp1szydlowiec.pl::26fe916b-a982-4bde-b29f-08a6516f2bb4" providerId="AD" clId="Web-{03CF7181-3515-486B-9CB8-F60A150AE59F}" dt="2024-07-17T10:27:29.401" v="80" actId="1076"/>
          <ac:spMkLst>
            <pc:docMk/>
            <pc:sldMk cId="3038466014" sldId="258"/>
            <ac:spMk id="2" creationId="{FC687F37-8716-D467-DF2A-E411206243D3}"/>
          </ac:spMkLst>
        </pc:spChg>
        <pc:spChg chg="mod">
          <ac:chgData name="Karol Kowalczyk" userId="S::karol.kowalczyk@psp1szydlowiec.pl::26fe916b-a982-4bde-b29f-08a6516f2bb4" providerId="AD" clId="Web-{03CF7181-3515-486B-9CB8-F60A150AE59F}" dt="2024-07-17T10:51:03.849" v="342" actId="20577"/>
          <ac:spMkLst>
            <pc:docMk/>
            <pc:sldMk cId="3038466014" sldId="258"/>
            <ac:spMk id="3" creationId="{7A3F381A-E03E-2A89-9743-405DF2DBB8FC}"/>
          </ac:spMkLst>
        </pc:spChg>
        <pc:spChg chg="add mod">
          <ac:chgData name="Karol Kowalczyk" userId="S::karol.kowalczyk@psp1szydlowiec.pl::26fe916b-a982-4bde-b29f-08a6516f2bb4" providerId="AD" clId="Web-{03CF7181-3515-486B-9CB8-F60A150AE59F}" dt="2024-07-17T10:43:13.835" v="227" actId="20577"/>
          <ac:spMkLst>
            <pc:docMk/>
            <pc:sldMk cId="3038466014" sldId="258"/>
            <ac:spMk id="8" creationId="{B95B9BA8-1D69-4796-85F5-B6D0BD52354B}"/>
          </ac:spMkLst>
        </pc:spChg>
        <pc:grpChg chg="add">
          <ac:chgData name="Karol Kowalczyk" userId="S::karol.kowalczyk@psp1szydlowiec.pl::26fe916b-a982-4bde-b29f-08a6516f2bb4" providerId="AD" clId="Web-{03CF7181-3515-486B-9CB8-F60A150AE59F}" dt="2024-07-17T10:26:25.164" v="59"/>
          <ac:grpSpMkLst>
            <pc:docMk/>
            <pc:sldMk cId="3038466014" sldId="258"/>
            <ac:grpSpMk id="10" creationId="{5F892E19-92E7-4BB2-8C3F-DBDFE8D9D324}"/>
          </ac:grpSpMkLst>
        </pc:grpChg>
      </pc:sldChg>
      <pc:sldChg chg="new del">
        <pc:chgData name="Karol Kowalczyk" userId="S::karol.kowalczyk@psp1szydlowiec.pl::26fe916b-a982-4bde-b29f-08a6516f2bb4" providerId="AD" clId="Web-{03CF7181-3515-486B-9CB8-F60A150AE59F}" dt="2024-07-17T10:25:35.382" v="54"/>
        <pc:sldMkLst>
          <pc:docMk/>
          <pc:sldMk cId="3791840579" sldId="258"/>
        </pc:sldMkLst>
      </pc:sldChg>
      <pc:sldChg chg="addSp modSp new del mod setBg setClrOvrMap">
        <pc:chgData name="Karol Kowalczyk" userId="S::karol.kowalczyk@psp1szydlowiec.pl::26fe916b-a982-4bde-b29f-08a6516f2bb4" providerId="AD" clId="Web-{03CF7181-3515-486B-9CB8-F60A150AE59F}" dt="2024-07-17T10:57:07.188" v="413"/>
        <pc:sldMkLst>
          <pc:docMk/>
          <pc:sldMk cId="2622755793" sldId="259"/>
        </pc:sldMkLst>
        <pc:spChg chg="mod">
          <ac:chgData name="Karol Kowalczyk" userId="S::karol.kowalczyk@psp1szydlowiec.pl::26fe916b-a982-4bde-b29f-08a6516f2bb4" providerId="AD" clId="Web-{03CF7181-3515-486B-9CB8-F60A150AE59F}" dt="2024-07-17T10:54:51.934" v="363" actId="20577"/>
          <ac:spMkLst>
            <pc:docMk/>
            <pc:sldMk cId="2622755793" sldId="259"/>
            <ac:spMk id="2" creationId="{39F572AE-3B2B-2AE6-AAF2-1CDA11DE3629}"/>
          </ac:spMkLst>
        </pc:spChg>
        <pc:spChg chg="mod">
          <ac:chgData name="Karol Kowalczyk" userId="S::karol.kowalczyk@psp1szydlowiec.pl::26fe916b-a982-4bde-b29f-08a6516f2bb4" providerId="AD" clId="Web-{03CF7181-3515-486B-9CB8-F60A150AE59F}" dt="2024-07-17T10:57:06.079" v="412" actId="20577"/>
          <ac:spMkLst>
            <pc:docMk/>
            <pc:sldMk cId="2622755793" sldId="259"/>
            <ac:spMk id="3" creationId="{958A8E5D-B316-FF84-C525-EC6B429BA632}"/>
          </ac:spMkLst>
        </pc:spChg>
        <pc:spChg chg="add">
          <ac:chgData name="Karol Kowalczyk" userId="S::karol.kowalczyk@psp1szydlowiec.pl::26fe916b-a982-4bde-b29f-08a6516f2bb4" providerId="AD" clId="Web-{03CF7181-3515-486B-9CB8-F60A150AE59F}" dt="2024-07-17T10:51:21.772" v="344"/>
          <ac:spMkLst>
            <pc:docMk/>
            <pc:sldMk cId="2622755793" sldId="259"/>
            <ac:spMk id="8" creationId="{B95B9BA8-1D69-4796-85F5-B6D0BD52354B}"/>
          </ac:spMkLst>
        </pc:spChg>
        <pc:grpChg chg="add">
          <ac:chgData name="Karol Kowalczyk" userId="S::karol.kowalczyk@psp1szydlowiec.pl::26fe916b-a982-4bde-b29f-08a6516f2bb4" providerId="AD" clId="Web-{03CF7181-3515-486B-9CB8-F60A150AE59F}" dt="2024-07-17T10:51:21.772" v="344"/>
          <ac:grpSpMkLst>
            <pc:docMk/>
            <pc:sldMk cId="2622755793" sldId="259"/>
            <ac:grpSpMk id="10" creationId="{4728F330-19FB-4D39-BD0F-53032ABFEB7F}"/>
          </ac:grpSpMkLst>
        </pc:grpChg>
      </pc:sldChg>
    </pc:docChg>
  </pc:docChgLst>
  <pc:docChgLst>
    <pc:chgData name="Karol Kowalczyk" userId="S::karol.kowalczyk@psp1szydlowiec.pl::26fe916b-a982-4bde-b29f-08a6516f2bb4" providerId="AD" clId="Web-{65F00C6E-7AC6-4960-9878-240625CD6D57}"/>
    <pc:docChg chg="modSld">
      <pc:chgData name="Karol Kowalczyk" userId="S::karol.kowalczyk@psp1szydlowiec.pl::26fe916b-a982-4bde-b29f-08a6516f2bb4" providerId="AD" clId="Web-{65F00C6E-7AC6-4960-9878-240625CD6D57}" dt="2024-07-31T14:30:01.279" v="1010" actId="20577"/>
      <pc:docMkLst>
        <pc:docMk/>
      </pc:docMkLst>
      <pc:sldChg chg="modSp">
        <pc:chgData name="Karol Kowalczyk" userId="S::karol.kowalczyk@psp1szydlowiec.pl::26fe916b-a982-4bde-b29f-08a6516f2bb4" providerId="AD" clId="Web-{65F00C6E-7AC6-4960-9878-240625CD6D57}" dt="2024-07-31T14:30:01.279" v="1010" actId="20577"/>
        <pc:sldMkLst>
          <pc:docMk/>
          <pc:sldMk cId="1609401791" sldId="270"/>
        </pc:sldMkLst>
        <pc:spChg chg="mod">
          <ac:chgData name="Karol Kowalczyk" userId="S::karol.kowalczyk@psp1szydlowiec.pl::26fe916b-a982-4bde-b29f-08a6516f2bb4" providerId="AD" clId="Web-{65F00C6E-7AC6-4960-9878-240625CD6D57}" dt="2024-07-31T14:30:01.279" v="1010" actId="20577"/>
          <ac:spMkLst>
            <pc:docMk/>
            <pc:sldMk cId="1609401791" sldId="270"/>
            <ac:spMk id="23" creationId="{383FFC33-B765-25B6-77CB-B66013383E76}"/>
          </ac:spMkLst>
        </pc:spChg>
      </pc:sldChg>
    </pc:docChg>
  </pc:docChgLst>
  <pc:docChgLst>
    <pc:chgData name="Karol Kowalczyk" userId="S::karol.kowalczyk@psp1szydlowiec.pl::26fe916b-a982-4bde-b29f-08a6516f2bb4" providerId="AD" clId="Web-{9F2C87FD-0C3D-4178-8399-0417CE90F570}"/>
    <pc:docChg chg="addSld modSld">
      <pc:chgData name="Karol Kowalczyk" userId="S::karol.kowalczyk@psp1szydlowiec.pl::26fe916b-a982-4bde-b29f-08a6516f2bb4" providerId="AD" clId="Web-{9F2C87FD-0C3D-4178-8399-0417CE90F570}" dt="2024-07-24T18:54:35.224" v="543" actId="20577"/>
      <pc:docMkLst>
        <pc:docMk/>
      </pc:docMkLst>
      <pc:sldChg chg="addSp delSp modSp new mod setBg">
        <pc:chgData name="Karol Kowalczyk" userId="S::karol.kowalczyk@psp1szydlowiec.pl::26fe916b-a982-4bde-b29f-08a6516f2bb4" providerId="AD" clId="Web-{9F2C87FD-0C3D-4178-8399-0417CE90F570}" dt="2024-07-24T18:54:35.224" v="543" actId="20577"/>
        <pc:sldMkLst>
          <pc:docMk/>
          <pc:sldMk cId="1746938232" sldId="267"/>
        </pc:sldMkLst>
        <pc:spChg chg="mod">
          <ac:chgData name="Karol Kowalczyk" userId="S::karol.kowalczyk@psp1szydlowiec.pl::26fe916b-a982-4bde-b29f-08a6516f2bb4" providerId="AD" clId="Web-{9F2C87FD-0C3D-4178-8399-0417CE90F570}" dt="2024-07-24T18:17:23.324" v="26" actId="14100"/>
          <ac:spMkLst>
            <pc:docMk/>
            <pc:sldMk cId="1746938232" sldId="267"/>
            <ac:spMk id="2" creationId="{260827BF-DABC-637F-D595-3AA769C049BC}"/>
          </ac:spMkLst>
        </pc:spChg>
        <pc:spChg chg="del">
          <ac:chgData name="Karol Kowalczyk" userId="S::karol.kowalczyk@psp1szydlowiec.pl::26fe916b-a982-4bde-b29f-08a6516f2bb4" providerId="AD" clId="Web-{9F2C87FD-0C3D-4178-8399-0417CE90F570}" dt="2024-07-24T18:14:34.802" v="8"/>
          <ac:spMkLst>
            <pc:docMk/>
            <pc:sldMk cId="1746938232" sldId="267"/>
            <ac:spMk id="3" creationId="{FB01F9D3-051C-2A1D-150E-079D98E7BF61}"/>
          </ac:spMkLst>
        </pc:spChg>
        <pc:spChg chg="add del mod">
          <ac:chgData name="Karol Kowalczyk" userId="S::karol.kowalczyk@psp1szydlowiec.pl::26fe916b-a982-4bde-b29f-08a6516f2bb4" providerId="AD" clId="Web-{9F2C87FD-0C3D-4178-8399-0417CE90F570}" dt="2024-07-24T18:14:57.350" v="14"/>
          <ac:spMkLst>
            <pc:docMk/>
            <pc:sldMk cId="1746938232" sldId="267"/>
            <ac:spMk id="4" creationId="{20482E85-DE52-F60B-A0F0-0CF010C99983}"/>
          </ac:spMkLst>
        </pc:spChg>
        <pc:spChg chg="add del mod">
          <ac:chgData name="Karol Kowalczyk" userId="S::karol.kowalczyk@psp1szydlowiec.pl::26fe916b-a982-4bde-b29f-08a6516f2bb4" providerId="AD" clId="Web-{9F2C87FD-0C3D-4178-8399-0417CE90F570}" dt="2024-07-24T18:16:37.666" v="16"/>
          <ac:spMkLst>
            <pc:docMk/>
            <pc:sldMk cId="1746938232" sldId="267"/>
            <ac:spMk id="7" creationId="{83B1B42D-2923-22A8-EE5B-B35C802C0444}"/>
          </ac:spMkLst>
        </pc:spChg>
        <pc:spChg chg="add del">
          <ac:chgData name="Karol Kowalczyk" userId="S::karol.kowalczyk@psp1szydlowiec.pl::26fe916b-a982-4bde-b29f-08a6516f2bb4" providerId="AD" clId="Web-{9F2C87FD-0C3D-4178-8399-0417CE90F570}" dt="2024-07-24T18:14:57.318" v="13"/>
          <ac:spMkLst>
            <pc:docMk/>
            <pc:sldMk cId="1746938232" sldId="267"/>
            <ac:spMk id="10" creationId="{16A15A88-001A-4EEF-8984-D87E643599AB}"/>
          </ac:spMkLst>
        </pc:spChg>
        <pc:spChg chg="add">
          <ac:chgData name="Karol Kowalczyk" userId="S::karol.kowalczyk@psp1szydlowiec.pl::26fe916b-a982-4bde-b29f-08a6516f2bb4" providerId="AD" clId="Web-{9F2C87FD-0C3D-4178-8399-0417CE90F570}" dt="2024-07-24T18:14:57.350" v="14"/>
          <ac:spMkLst>
            <pc:docMk/>
            <pc:sldMk cId="1746938232" sldId="267"/>
            <ac:spMk id="19" creationId="{B95B9BA8-1D69-4796-85F5-B6D0BD52354B}"/>
          </ac:spMkLst>
        </pc:spChg>
        <pc:spChg chg="add del">
          <ac:chgData name="Karol Kowalczyk" userId="S::karol.kowalczyk@psp1szydlowiec.pl::26fe916b-a982-4bde-b29f-08a6516f2bb4" providerId="AD" clId="Web-{9F2C87FD-0C3D-4178-8399-0417CE90F570}" dt="2024-07-24T18:16:55.651" v="19"/>
          <ac:spMkLst>
            <pc:docMk/>
            <pc:sldMk cId="1746938232" sldId="267"/>
            <ac:spMk id="20" creationId="{20482E85-DE52-F60B-A0F0-0CF010C99983}"/>
          </ac:spMkLst>
        </pc:spChg>
        <pc:spChg chg="add del mod">
          <ac:chgData name="Karol Kowalczyk" userId="S::karol.kowalczyk@psp1szydlowiec.pl::26fe916b-a982-4bde-b29f-08a6516f2bb4" providerId="AD" clId="Web-{9F2C87FD-0C3D-4178-8399-0417CE90F570}" dt="2024-07-24T18:16:46.885" v="18"/>
          <ac:spMkLst>
            <pc:docMk/>
            <pc:sldMk cId="1746938232" sldId="267"/>
            <ac:spMk id="27" creationId="{D550C301-0001-52BF-31C7-B3D9130071BC}"/>
          </ac:spMkLst>
        </pc:spChg>
        <pc:spChg chg="add mod">
          <ac:chgData name="Karol Kowalczyk" userId="S::karol.kowalczyk@psp1szydlowiec.pl::26fe916b-a982-4bde-b29f-08a6516f2bb4" providerId="AD" clId="Web-{9F2C87FD-0C3D-4178-8399-0417CE90F570}" dt="2024-07-24T18:54:35.224" v="543" actId="20577"/>
          <ac:spMkLst>
            <pc:docMk/>
            <pc:sldMk cId="1746938232" sldId="267"/>
            <ac:spMk id="29" creationId="{D33D5A39-D377-A59D-A04E-0A5D8B98A0BB}"/>
          </ac:spMkLst>
        </pc:spChg>
        <pc:grpChg chg="add del">
          <ac:chgData name="Karol Kowalczyk" userId="S::karol.kowalczyk@psp1szydlowiec.pl::26fe916b-a982-4bde-b29f-08a6516f2bb4" providerId="AD" clId="Web-{9F2C87FD-0C3D-4178-8399-0417CE90F570}" dt="2024-07-24T18:14:57.318" v="13"/>
          <ac:grpSpMkLst>
            <pc:docMk/>
            <pc:sldMk cId="1746938232" sldId="267"/>
            <ac:grpSpMk id="12" creationId="{A7900967-84CA-47B4-9F1C-E787BAC1496A}"/>
          </ac:grpSpMkLst>
        </pc:grpChg>
        <pc:grpChg chg="add ord">
          <ac:chgData name="Karol Kowalczyk" userId="S::karol.kowalczyk@psp1szydlowiec.pl::26fe916b-a982-4bde-b29f-08a6516f2bb4" providerId="AD" clId="Web-{9F2C87FD-0C3D-4178-8399-0417CE90F570}" dt="2024-07-24T18:17:08.855" v="21"/>
          <ac:grpSpMkLst>
            <pc:docMk/>
            <pc:sldMk cId="1746938232" sldId="267"/>
            <ac:grpSpMk id="21" creationId="{D44E3F87-3D58-4B03-86B2-15A5C5B9C964}"/>
          </ac:grpSpMkLst>
        </pc:grpChg>
        <pc:graphicFrameChg chg="add del mod ord modGraphic">
          <ac:chgData name="Karol Kowalczyk" userId="S::karol.kowalczyk@psp1szydlowiec.pl::26fe916b-a982-4bde-b29f-08a6516f2bb4" providerId="AD" clId="Web-{9F2C87FD-0C3D-4178-8399-0417CE90F570}" dt="2024-07-24T18:16:42.385" v="17"/>
          <ac:graphicFrameMkLst>
            <pc:docMk/>
            <pc:sldMk cId="1746938232" sldId="267"/>
            <ac:graphicFrameMk id="8" creationId="{769596C0-36DB-42AF-04FF-70B774C72A71}"/>
          </ac:graphicFrameMkLst>
        </pc:graphicFrameChg>
        <pc:picChg chg="add del mod ord">
          <ac:chgData name="Karol Kowalczyk" userId="S::karol.kowalczyk@psp1szydlowiec.pl::26fe916b-a982-4bde-b29f-08a6516f2bb4" providerId="AD" clId="Web-{9F2C87FD-0C3D-4178-8399-0417CE90F570}" dt="2024-07-24T18:15:02.240" v="15"/>
          <ac:picMkLst>
            <pc:docMk/>
            <pc:sldMk cId="1746938232" sldId="267"/>
            <ac:picMk id="5" creationId="{8D4F4342-C931-FFD4-7469-826D7B72DCB2}"/>
          </ac:picMkLst>
        </pc:picChg>
        <pc:picChg chg="add mod ord">
          <ac:chgData name="Karol Kowalczyk" userId="S::karol.kowalczyk@psp1szydlowiec.pl::26fe916b-a982-4bde-b29f-08a6516f2bb4" providerId="AD" clId="Web-{9F2C87FD-0C3D-4178-8399-0417CE90F570}" dt="2024-07-24T18:17:10.745" v="22" actId="1076"/>
          <ac:picMkLst>
            <pc:docMk/>
            <pc:sldMk cId="1746938232" sldId="267"/>
            <ac:picMk id="28" creationId="{E2A3C0D0-A382-D25F-607B-F706AA4AA809}"/>
          </ac:picMkLst>
        </pc:picChg>
      </pc:sldChg>
    </pc:docChg>
  </pc:docChgLst>
  <pc:docChgLst>
    <pc:chgData name="Karol Kowalczyk" userId="S::karol.kowalczyk@psp1szydlowiec.pl::26fe916b-a982-4bde-b29f-08a6516f2bb4" providerId="AD" clId="Web-{7AA4015B-DDAD-4A91-A24F-18ACF8ED33D0}"/>
    <pc:docChg chg="addSld delSld modSld">
      <pc:chgData name="Karol Kowalczyk" userId="S::karol.kowalczyk@psp1szydlowiec.pl::26fe916b-a982-4bde-b29f-08a6516f2bb4" providerId="AD" clId="Web-{7AA4015B-DDAD-4A91-A24F-18ACF8ED33D0}" dt="2024-07-19T13:28:08.002" v="760" actId="14100"/>
      <pc:docMkLst>
        <pc:docMk/>
      </pc:docMkLst>
      <pc:sldChg chg="addSp delSp modSp new mod setBg setClrOvrMap delDesignElem chgLayout">
        <pc:chgData name="Karol Kowalczyk" userId="S::karol.kowalczyk@psp1szydlowiec.pl::26fe916b-a982-4bde-b29f-08a6516f2bb4" providerId="AD" clId="Web-{7AA4015B-DDAD-4A91-A24F-18ACF8ED33D0}" dt="2024-07-19T12:56:54.760" v="32" actId="20577"/>
        <pc:sldMkLst>
          <pc:docMk/>
          <pc:sldMk cId="746333625" sldId="262"/>
        </pc:sldMkLst>
        <pc:spChg chg="mod ord">
          <ac:chgData name="Karol Kowalczyk" userId="S::karol.kowalczyk@psp1szydlowiec.pl::26fe916b-a982-4bde-b29f-08a6516f2bb4" providerId="AD" clId="Web-{7AA4015B-DDAD-4A91-A24F-18ACF8ED33D0}" dt="2024-07-19T12:56:54.760" v="32" actId="20577"/>
          <ac:spMkLst>
            <pc:docMk/>
            <pc:sldMk cId="746333625" sldId="262"/>
            <ac:spMk id="2" creationId="{A6513579-908B-BF36-7E21-B52D47E631AD}"/>
          </ac:spMkLst>
        </pc:spChg>
        <pc:spChg chg="del mod ord">
          <ac:chgData name="Karol Kowalczyk" userId="S::karol.kowalczyk@psp1szydlowiec.pl::26fe916b-a982-4bde-b29f-08a6516f2bb4" providerId="AD" clId="Web-{7AA4015B-DDAD-4A91-A24F-18ACF8ED33D0}" dt="2024-07-19T12:55:41.227" v="23"/>
          <ac:spMkLst>
            <pc:docMk/>
            <pc:sldMk cId="746333625" sldId="262"/>
            <ac:spMk id="3" creationId="{1A577D67-5F4A-583C-225A-11370BF91CCA}"/>
          </ac:spMkLst>
        </pc:spChg>
        <pc:spChg chg="add">
          <ac:chgData name="Karol Kowalczyk" userId="S::karol.kowalczyk@psp1szydlowiec.pl::26fe916b-a982-4bde-b29f-08a6516f2bb4" providerId="AD" clId="Web-{7AA4015B-DDAD-4A91-A24F-18ACF8ED33D0}" dt="2024-07-19T12:56:46.525" v="27"/>
          <ac:spMkLst>
            <pc:docMk/>
            <pc:sldMk cId="746333625" sldId="262"/>
            <ac:spMk id="6" creationId="{EB45F2BE-2619-2CF7-F00F-A55CCD8B1002}"/>
          </ac:spMkLst>
        </pc:spChg>
        <pc:spChg chg="add del">
          <ac:chgData name="Karol Kowalczyk" userId="S::karol.kowalczyk@psp1szydlowiec.pl::26fe916b-a982-4bde-b29f-08a6516f2bb4" providerId="AD" clId="Web-{7AA4015B-DDAD-4A91-A24F-18ACF8ED33D0}" dt="2024-07-19T12:54:54.225" v="3"/>
          <ac:spMkLst>
            <pc:docMk/>
            <pc:sldMk cId="746333625" sldId="262"/>
            <ac:spMk id="8" creationId="{B95B9BA8-1D69-4796-85F5-B6D0BD52354B}"/>
          </ac:spMkLst>
        </pc:spChg>
        <pc:spChg chg="add">
          <ac:chgData name="Karol Kowalczyk" userId="S::karol.kowalczyk@psp1szydlowiec.pl::26fe916b-a982-4bde-b29f-08a6516f2bb4" providerId="AD" clId="Web-{7AA4015B-DDAD-4A91-A24F-18ACF8ED33D0}" dt="2024-07-19T12:56:46.525" v="27"/>
          <ac:spMkLst>
            <pc:docMk/>
            <pc:sldMk cId="746333625" sldId="262"/>
            <ac:spMk id="11" creationId="{B95B9BA8-1D69-4796-85F5-B6D0BD52354B}"/>
          </ac:spMkLst>
        </pc:spChg>
        <pc:grpChg chg="add del">
          <ac:chgData name="Karol Kowalczyk" userId="S::karol.kowalczyk@psp1szydlowiec.pl::26fe916b-a982-4bde-b29f-08a6516f2bb4" providerId="AD" clId="Web-{7AA4015B-DDAD-4A91-A24F-18ACF8ED33D0}" dt="2024-07-19T12:54:54.225" v="3"/>
          <ac:grpSpMkLst>
            <pc:docMk/>
            <pc:sldMk cId="746333625" sldId="262"/>
            <ac:grpSpMk id="10" creationId="{4728F330-19FB-4D39-BD0F-53032ABFEB7F}"/>
          </ac:grpSpMkLst>
        </pc:grpChg>
        <pc:grpChg chg="add">
          <ac:chgData name="Karol Kowalczyk" userId="S::karol.kowalczyk@psp1szydlowiec.pl::26fe916b-a982-4bde-b29f-08a6516f2bb4" providerId="AD" clId="Web-{7AA4015B-DDAD-4A91-A24F-18ACF8ED33D0}" dt="2024-07-19T12:56:46.525" v="27"/>
          <ac:grpSpMkLst>
            <pc:docMk/>
            <pc:sldMk cId="746333625" sldId="262"/>
            <ac:grpSpMk id="13" creationId="{D44E3F87-3D58-4B03-86B2-15A5C5B9C964}"/>
          </ac:grpSpMkLst>
        </pc:grpChg>
        <pc:picChg chg="add mod ord">
          <ac:chgData name="Karol Kowalczyk" userId="S::karol.kowalczyk@psp1szydlowiec.pl::26fe916b-a982-4bde-b29f-08a6516f2bb4" providerId="AD" clId="Web-{7AA4015B-DDAD-4A91-A24F-18ACF8ED33D0}" dt="2024-07-19T12:56:46.525" v="27"/>
          <ac:picMkLst>
            <pc:docMk/>
            <pc:sldMk cId="746333625" sldId="262"/>
            <ac:picMk id="4" creationId="{0095C6D6-EB9C-0AEE-3466-A3D43132B23C}"/>
          </ac:picMkLst>
        </pc:picChg>
      </pc:sldChg>
      <pc:sldChg chg="new del">
        <pc:chgData name="Karol Kowalczyk" userId="S::karol.kowalczyk@psp1szydlowiec.pl::26fe916b-a982-4bde-b29f-08a6516f2bb4" providerId="AD" clId="Web-{7AA4015B-DDAD-4A91-A24F-18ACF8ED33D0}" dt="2024-07-19T12:56:31.088" v="26"/>
        <pc:sldMkLst>
          <pc:docMk/>
          <pc:sldMk cId="1234311086" sldId="263"/>
        </pc:sldMkLst>
      </pc:sldChg>
      <pc:sldChg chg="addSp delSp modSp new mod setBg">
        <pc:chgData name="Karol Kowalczyk" userId="S::karol.kowalczyk@psp1szydlowiec.pl::26fe916b-a982-4bde-b29f-08a6516f2bb4" providerId="AD" clId="Web-{7AA4015B-DDAD-4A91-A24F-18ACF8ED33D0}" dt="2024-07-19T13:28:08.002" v="760" actId="14100"/>
        <pc:sldMkLst>
          <pc:docMk/>
          <pc:sldMk cId="944720831" sldId="264"/>
        </pc:sldMkLst>
        <pc:spChg chg="mod">
          <ac:chgData name="Karol Kowalczyk" userId="S::karol.kowalczyk@psp1szydlowiec.pl::26fe916b-a982-4bde-b29f-08a6516f2bb4" providerId="AD" clId="Web-{7AA4015B-DDAD-4A91-A24F-18ACF8ED33D0}" dt="2024-07-19T13:21:04.724" v="535" actId="1076"/>
          <ac:spMkLst>
            <pc:docMk/>
            <pc:sldMk cId="944720831" sldId="264"/>
            <ac:spMk id="2" creationId="{130B6C1C-4E84-1868-9DED-326D472BC155}"/>
          </ac:spMkLst>
        </pc:spChg>
        <pc:spChg chg="del">
          <ac:chgData name="Karol Kowalczyk" userId="S::karol.kowalczyk@psp1szydlowiec.pl::26fe916b-a982-4bde-b29f-08a6516f2bb4" providerId="AD" clId="Web-{7AA4015B-DDAD-4A91-A24F-18ACF8ED33D0}" dt="2024-07-19T12:58:27.216" v="60"/>
          <ac:spMkLst>
            <pc:docMk/>
            <pc:sldMk cId="944720831" sldId="264"/>
            <ac:spMk id="3" creationId="{5FE9564B-86F8-5779-682A-811574276F8D}"/>
          </ac:spMkLst>
        </pc:spChg>
        <pc:spChg chg="add del mod">
          <ac:chgData name="Karol Kowalczyk" userId="S::karol.kowalczyk@psp1szydlowiec.pl::26fe916b-a982-4bde-b29f-08a6516f2bb4" providerId="AD" clId="Web-{7AA4015B-DDAD-4A91-A24F-18ACF8ED33D0}" dt="2024-07-19T13:28:08.002" v="760" actId="14100"/>
          <ac:spMkLst>
            <pc:docMk/>
            <pc:sldMk cId="944720831" sldId="264"/>
            <ac:spMk id="4" creationId="{1134637C-AEF2-A4FE-9E4C-6474860516DD}"/>
          </ac:spMkLst>
        </pc:spChg>
        <pc:spChg chg="add">
          <ac:chgData name="Karol Kowalczyk" userId="S::karol.kowalczyk@psp1szydlowiec.pl::26fe916b-a982-4bde-b29f-08a6516f2bb4" providerId="AD" clId="Web-{7AA4015B-DDAD-4A91-A24F-18ACF8ED33D0}" dt="2024-07-19T12:58:31.325" v="61"/>
          <ac:spMkLst>
            <pc:docMk/>
            <pc:sldMk cId="944720831" sldId="264"/>
            <ac:spMk id="17" creationId="{B95B9BA8-1D69-4796-85F5-B6D0BD52354B}"/>
          </ac:spMkLst>
        </pc:spChg>
        <pc:grpChg chg="add">
          <ac:chgData name="Karol Kowalczyk" userId="S::karol.kowalczyk@psp1szydlowiec.pl::26fe916b-a982-4bde-b29f-08a6516f2bb4" providerId="AD" clId="Web-{7AA4015B-DDAD-4A91-A24F-18ACF8ED33D0}" dt="2024-07-19T12:58:31.325" v="61"/>
          <ac:grpSpMkLst>
            <pc:docMk/>
            <pc:sldMk cId="944720831" sldId="264"/>
            <ac:grpSpMk id="19" creationId="{D44E3F87-3D58-4B03-86B2-15A5C5B9C964}"/>
          </ac:grpSpMkLst>
        </pc:grpChg>
        <pc:graphicFrameChg chg="add del mod ord modGraphic">
          <ac:chgData name="Karol Kowalczyk" userId="S::karol.kowalczyk@psp1szydlowiec.pl::26fe916b-a982-4bde-b29f-08a6516f2bb4" providerId="AD" clId="Web-{7AA4015B-DDAD-4A91-A24F-18ACF8ED33D0}" dt="2024-07-19T12:58:09.294" v="41"/>
          <ac:graphicFrameMkLst>
            <pc:docMk/>
            <pc:sldMk cId="944720831" sldId="264"/>
            <ac:graphicFrameMk id="5" creationId="{DE78B2C9-EC62-D891-67A6-36A246248CD9}"/>
          </ac:graphicFrameMkLst>
        </pc:graphicFrameChg>
        <pc:picChg chg="add mod ord">
          <ac:chgData name="Karol Kowalczyk" userId="S::karol.kowalczyk@psp1szydlowiec.pl::26fe916b-a982-4bde-b29f-08a6516f2bb4" providerId="AD" clId="Web-{7AA4015B-DDAD-4A91-A24F-18ACF8ED33D0}" dt="2024-07-19T12:58:31.325" v="61"/>
          <ac:picMkLst>
            <pc:docMk/>
            <pc:sldMk cId="944720831" sldId="264"/>
            <ac:picMk id="12" creationId="{ECCFDEEB-3900-2B67-B0C0-7F295414C99B}"/>
          </ac:picMkLst>
        </pc:picChg>
      </pc:sldChg>
    </pc:docChg>
  </pc:docChgLst>
  <pc:docChgLst>
    <pc:chgData name="Karol Kowalczyk" userId="S::karol.kowalczyk@psp1szydlowiec.pl::26fe916b-a982-4bde-b29f-08a6516f2bb4" providerId="AD" clId="Web-{A293B829-A59F-43C3-B0AD-09FF16D98168}"/>
    <pc:docChg chg="modSld">
      <pc:chgData name="Karol Kowalczyk" userId="S::karol.kowalczyk@psp1szydlowiec.pl::26fe916b-a982-4bde-b29f-08a6516f2bb4" providerId="AD" clId="Web-{A293B829-A59F-43C3-B0AD-09FF16D98168}" dt="2024-07-18T09:05:56.742" v="94" actId="20577"/>
      <pc:docMkLst>
        <pc:docMk/>
      </pc:docMkLst>
      <pc:sldChg chg="addSp delSp modSp mod delDesignElem chgLayout">
        <pc:chgData name="Karol Kowalczyk" userId="S::karol.kowalczyk@psp1szydlowiec.pl::26fe916b-a982-4bde-b29f-08a6516f2bb4" providerId="AD" clId="Web-{A293B829-A59F-43C3-B0AD-09FF16D98168}" dt="2024-07-18T08:57:42.915" v="4" actId="1076"/>
        <pc:sldMkLst>
          <pc:docMk/>
          <pc:sldMk cId="1814067176" sldId="257"/>
        </pc:sldMkLst>
        <pc:spChg chg="mod ord">
          <ac:chgData name="Karol Kowalczyk" userId="S::karol.kowalczyk@psp1szydlowiec.pl::26fe916b-a982-4bde-b29f-08a6516f2bb4" providerId="AD" clId="Web-{A293B829-A59F-43C3-B0AD-09FF16D98168}" dt="2024-07-18T08:57:05.508" v="1"/>
          <ac:spMkLst>
            <pc:docMk/>
            <pc:sldMk cId="1814067176" sldId="257"/>
            <ac:spMk id="2" creationId="{1AE49052-C5C0-7321-A58F-D9ADA8E74930}"/>
          </ac:spMkLst>
        </pc:spChg>
        <pc:spChg chg="mod ord">
          <ac:chgData name="Karol Kowalczyk" userId="S::karol.kowalczyk@psp1szydlowiec.pl::26fe916b-a982-4bde-b29f-08a6516f2bb4" providerId="AD" clId="Web-{A293B829-A59F-43C3-B0AD-09FF16D98168}" dt="2024-07-18T08:57:05.508" v="1"/>
          <ac:spMkLst>
            <pc:docMk/>
            <pc:sldMk cId="1814067176" sldId="257"/>
            <ac:spMk id="3" creationId="{218F03C4-76B2-D922-8C34-DC9E53D2FCD8}"/>
          </ac:spMkLst>
        </pc:spChg>
        <pc:spChg chg="add del mod ord">
          <ac:chgData name="Karol Kowalczyk" userId="S::karol.kowalczyk@psp1szydlowiec.pl::26fe916b-a982-4bde-b29f-08a6516f2bb4" providerId="AD" clId="Web-{A293B829-A59F-43C3-B0AD-09FF16D98168}" dt="2024-07-18T08:57:26.259" v="2"/>
          <ac:spMkLst>
            <pc:docMk/>
            <pc:sldMk cId="1814067176" sldId="257"/>
            <ac:spMk id="4" creationId="{54CD2391-9391-01D5-1B45-9A0A6EE086BE}"/>
          </ac:spMkLst>
        </pc:spChg>
        <pc:spChg chg="del">
          <ac:chgData name="Karol Kowalczyk" userId="S::karol.kowalczyk@psp1szydlowiec.pl::26fe916b-a982-4bde-b29f-08a6516f2bb4" providerId="AD" clId="Web-{A293B829-A59F-43C3-B0AD-09FF16D98168}" dt="2024-07-18T08:57:05.508" v="1"/>
          <ac:spMkLst>
            <pc:docMk/>
            <pc:sldMk cId="1814067176" sldId="257"/>
            <ac:spMk id="8" creationId="{B95B9BA8-1D69-4796-85F5-B6D0BD52354B}"/>
          </ac:spMkLst>
        </pc:spChg>
        <pc:grpChg chg="del">
          <ac:chgData name="Karol Kowalczyk" userId="S::karol.kowalczyk@psp1szydlowiec.pl::26fe916b-a982-4bde-b29f-08a6516f2bb4" providerId="AD" clId="Web-{A293B829-A59F-43C3-B0AD-09FF16D98168}" dt="2024-07-18T08:57:05.508" v="1"/>
          <ac:grpSpMkLst>
            <pc:docMk/>
            <pc:sldMk cId="1814067176" sldId="257"/>
            <ac:grpSpMk id="10" creationId="{4728F330-19FB-4D39-BD0F-53032ABFEB7F}"/>
          </ac:grpSpMkLst>
        </pc:grpChg>
        <pc:picChg chg="add mod ord">
          <ac:chgData name="Karol Kowalczyk" userId="S::karol.kowalczyk@psp1szydlowiec.pl::26fe916b-a982-4bde-b29f-08a6516f2bb4" providerId="AD" clId="Web-{A293B829-A59F-43C3-B0AD-09FF16D98168}" dt="2024-07-18T08:57:42.915" v="4" actId="1076"/>
          <ac:picMkLst>
            <pc:docMk/>
            <pc:sldMk cId="1814067176" sldId="257"/>
            <ac:picMk id="5" creationId="{91973E35-C2F4-761D-54E1-81F7549BA627}"/>
          </ac:picMkLst>
        </pc:picChg>
      </pc:sldChg>
      <pc:sldChg chg="modSp">
        <pc:chgData name="Karol Kowalczyk" userId="S::karol.kowalczyk@psp1szydlowiec.pl::26fe916b-a982-4bde-b29f-08a6516f2bb4" providerId="AD" clId="Web-{A293B829-A59F-43C3-B0AD-09FF16D98168}" dt="2024-07-18T08:59:17.231" v="16" actId="20577"/>
        <pc:sldMkLst>
          <pc:docMk/>
          <pc:sldMk cId="329231401" sldId="260"/>
        </pc:sldMkLst>
        <pc:spChg chg="mod">
          <ac:chgData name="Karol Kowalczyk" userId="S::karol.kowalczyk@psp1szydlowiec.pl::26fe916b-a982-4bde-b29f-08a6516f2bb4" providerId="AD" clId="Web-{A293B829-A59F-43C3-B0AD-09FF16D98168}" dt="2024-07-18T08:59:17.231" v="16" actId="20577"/>
          <ac:spMkLst>
            <pc:docMk/>
            <pc:sldMk cId="329231401" sldId="260"/>
            <ac:spMk id="3" creationId="{AD84693E-F006-82EE-787B-ED49789B1CEF}"/>
          </ac:spMkLst>
        </pc:spChg>
      </pc:sldChg>
      <pc:sldChg chg="addSp modSp mod setBg setClrOvrMap">
        <pc:chgData name="Karol Kowalczyk" userId="S::karol.kowalczyk@psp1szydlowiec.pl::26fe916b-a982-4bde-b29f-08a6516f2bb4" providerId="AD" clId="Web-{A293B829-A59F-43C3-B0AD-09FF16D98168}" dt="2024-07-18T09:05:56.742" v="94" actId="20577"/>
        <pc:sldMkLst>
          <pc:docMk/>
          <pc:sldMk cId="926024874" sldId="261"/>
        </pc:sldMkLst>
        <pc:spChg chg="mod">
          <ac:chgData name="Karol Kowalczyk" userId="S::karol.kowalczyk@psp1szydlowiec.pl::26fe916b-a982-4bde-b29f-08a6516f2bb4" providerId="AD" clId="Web-{A293B829-A59F-43C3-B0AD-09FF16D98168}" dt="2024-07-18T08:59:24.387" v="17" actId="20577"/>
          <ac:spMkLst>
            <pc:docMk/>
            <pc:sldMk cId="926024874" sldId="261"/>
            <ac:spMk id="2" creationId="{2AA139A1-8062-496D-3BA7-4A58A751FC6E}"/>
          </ac:spMkLst>
        </pc:spChg>
        <pc:spChg chg="mod">
          <ac:chgData name="Karol Kowalczyk" userId="S::karol.kowalczyk@psp1szydlowiec.pl::26fe916b-a982-4bde-b29f-08a6516f2bb4" providerId="AD" clId="Web-{A293B829-A59F-43C3-B0AD-09FF16D98168}" dt="2024-07-18T09:05:56.742" v="94" actId="20577"/>
          <ac:spMkLst>
            <pc:docMk/>
            <pc:sldMk cId="926024874" sldId="261"/>
            <ac:spMk id="3" creationId="{A08A0755-774E-9C71-9154-95F35048F145}"/>
          </ac:spMkLst>
        </pc:spChg>
        <pc:spChg chg="add">
          <ac:chgData name="Karol Kowalczyk" userId="S::karol.kowalczyk@psp1szydlowiec.pl::26fe916b-a982-4bde-b29f-08a6516f2bb4" providerId="AD" clId="Web-{A293B829-A59F-43C3-B0AD-09FF16D98168}" dt="2024-07-18T08:56:52.445" v="0"/>
          <ac:spMkLst>
            <pc:docMk/>
            <pc:sldMk cId="926024874" sldId="261"/>
            <ac:spMk id="8" creationId="{B95B9BA8-1D69-4796-85F5-B6D0BD52354B}"/>
          </ac:spMkLst>
        </pc:spChg>
        <pc:grpChg chg="add">
          <ac:chgData name="Karol Kowalczyk" userId="S::karol.kowalczyk@psp1szydlowiec.pl::26fe916b-a982-4bde-b29f-08a6516f2bb4" providerId="AD" clId="Web-{A293B829-A59F-43C3-B0AD-09FF16D98168}" dt="2024-07-18T08:56:52.445" v="0"/>
          <ac:grpSpMkLst>
            <pc:docMk/>
            <pc:sldMk cId="926024874" sldId="261"/>
            <ac:grpSpMk id="10" creationId="{4728F330-19FB-4D39-BD0F-53032ABFEB7F}"/>
          </ac:grpSpMkLst>
        </pc:grpChg>
      </pc:sldChg>
    </pc:docChg>
  </pc:docChgLst>
  <pc:docChgLst>
    <pc:chgData name="Karol Kowalczyk" userId="S::karol.kowalczyk@psp1szydlowiec.pl::26fe916b-a982-4bde-b29f-08a6516f2bb4" providerId="AD" clId="Web-{884E0E6B-FEAB-4539-A425-AF4CB397CABF}"/>
    <pc:docChg chg="addSld modSld">
      <pc:chgData name="Karol Kowalczyk" userId="S::karol.kowalczyk@psp1szydlowiec.pl::26fe916b-a982-4bde-b29f-08a6516f2bb4" providerId="AD" clId="Web-{884E0E6B-FEAB-4539-A425-AF4CB397CABF}" dt="2024-08-10T10:33:47.103" v="949" actId="20577"/>
      <pc:docMkLst>
        <pc:docMk/>
      </pc:docMkLst>
      <pc:sldChg chg="modSp">
        <pc:chgData name="Karol Kowalczyk" userId="S::karol.kowalczyk@psp1szydlowiec.pl::26fe916b-a982-4bde-b29f-08a6516f2bb4" providerId="AD" clId="Web-{884E0E6B-FEAB-4539-A425-AF4CB397CABF}" dt="2024-08-10T10:33:47.103" v="949" actId="20577"/>
        <pc:sldMkLst>
          <pc:docMk/>
          <pc:sldMk cId="3038466014" sldId="258"/>
        </pc:sldMkLst>
        <pc:spChg chg="mod">
          <ac:chgData name="Karol Kowalczyk" userId="S::karol.kowalczyk@psp1szydlowiec.pl::26fe916b-a982-4bde-b29f-08a6516f2bb4" providerId="AD" clId="Web-{884E0E6B-FEAB-4539-A425-AF4CB397CABF}" dt="2024-08-10T10:33:47.103" v="949" actId="20577"/>
          <ac:spMkLst>
            <pc:docMk/>
            <pc:sldMk cId="3038466014" sldId="258"/>
            <ac:spMk id="3" creationId="{7A3F381A-E03E-2A89-9743-405DF2DBB8FC}"/>
          </ac:spMkLst>
        </pc:spChg>
      </pc:sldChg>
      <pc:sldChg chg="modSp">
        <pc:chgData name="Karol Kowalczyk" userId="S::karol.kowalczyk@psp1szydlowiec.pl::26fe916b-a982-4bde-b29f-08a6516f2bb4" providerId="AD" clId="Web-{884E0E6B-FEAB-4539-A425-AF4CB397CABF}" dt="2024-08-10T10:33:28.571" v="946" actId="20577"/>
        <pc:sldMkLst>
          <pc:docMk/>
          <pc:sldMk cId="329231401" sldId="260"/>
        </pc:sldMkLst>
        <pc:spChg chg="mod">
          <ac:chgData name="Karol Kowalczyk" userId="S::karol.kowalczyk@psp1szydlowiec.pl::26fe916b-a982-4bde-b29f-08a6516f2bb4" providerId="AD" clId="Web-{884E0E6B-FEAB-4539-A425-AF4CB397CABF}" dt="2024-08-10T10:13:35.144" v="517" actId="1076"/>
          <ac:spMkLst>
            <pc:docMk/>
            <pc:sldMk cId="329231401" sldId="260"/>
            <ac:spMk id="2" creationId="{D1425FA9-B44F-7607-747F-0C8A13899B1D}"/>
          </ac:spMkLst>
        </pc:spChg>
        <pc:spChg chg="mod">
          <ac:chgData name="Karol Kowalczyk" userId="S::karol.kowalczyk@psp1szydlowiec.pl::26fe916b-a982-4bde-b29f-08a6516f2bb4" providerId="AD" clId="Web-{884E0E6B-FEAB-4539-A425-AF4CB397CABF}" dt="2024-08-10T10:33:28.571" v="946" actId="20577"/>
          <ac:spMkLst>
            <pc:docMk/>
            <pc:sldMk cId="329231401" sldId="260"/>
            <ac:spMk id="3" creationId="{AD84693E-F006-82EE-787B-ED49789B1CEF}"/>
          </ac:spMkLst>
        </pc:spChg>
      </pc:sldChg>
      <pc:sldChg chg="modSp">
        <pc:chgData name="Karol Kowalczyk" userId="S::karol.kowalczyk@psp1szydlowiec.pl::26fe916b-a982-4bde-b29f-08a6516f2bb4" providerId="AD" clId="Web-{884E0E6B-FEAB-4539-A425-AF4CB397CABF}" dt="2024-08-10T10:31:24.145" v="887" actId="20577"/>
        <pc:sldMkLst>
          <pc:docMk/>
          <pc:sldMk cId="926024874" sldId="261"/>
        </pc:sldMkLst>
        <pc:spChg chg="mod">
          <ac:chgData name="Karol Kowalczyk" userId="S::karol.kowalczyk@psp1szydlowiec.pl::26fe916b-a982-4bde-b29f-08a6516f2bb4" providerId="AD" clId="Web-{884E0E6B-FEAB-4539-A425-AF4CB397CABF}" dt="2024-08-10T10:31:24.145" v="887" actId="20577"/>
          <ac:spMkLst>
            <pc:docMk/>
            <pc:sldMk cId="926024874" sldId="261"/>
            <ac:spMk id="3" creationId="{A08A0755-774E-9C71-9154-95F35048F145}"/>
          </ac:spMkLst>
        </pc:spChg>
      </pc:sldChg>
      <pc:sldChg chg="delSp">
        <pc:chgData name="Karol Kowalczyk" userId="S::karol.kowalczyk@psp1szydlowiec.pl::26fe916b-a982-4bde-b29f-08a6516f2bb4" providerId="AD" clId="Web-{884E0E6B-FEAB-4539-A425-AF4CB397CABF}" dt="2024-08-10T10:30:41.893" v="877"/>
        <pc:sldMkLst>
          <pc:docMk/>
          <pc:sldMk cId="746333625" sldId="262"/>
        </pc:sldMkLst>
        <pc:spChg chg="del">
          <ac:chgData name="Karol Kowalczyk" userId="S::karol.kowalczyk@psp1szydlowiec.pl::26fe916b-a982-4bde-b29f-08a6516f2bb4" providerId="AD" clId="Web-{884E0E6B-FEAB-4539-A425-AF4CB397CABF}" dt="2024-08-10T10:30:41.893" v="877"/>
          <ac:spMkLst>
            <pc:docMk/>
            <pc:sldMk cId="746333625" sldId="262"/>
            <ac:spMk id="6" creationId="{EB45F2BE-2619-2CF7-F00F-A55CCD8B1002}"/>
          </ac:spMkLst>
        </pc:spChg>
      </pc:sldChg>
      <pc:sldChg chg="modSp">
        <pc:chgData name="Karol Kowalczyk" userId="S::karol.kowalczyk@psp1szydlowiec.pl::26fe916b-a982-4bde-b29f-08a6516f2bb4" providerId="AD" clId="Web-{884E0E6B-FEAB-4539-A425-AF4CB397CABF}" dt="2024-08-10T10:30:31.330" v="876" actId="20577"/>
        <pc:sldMkLst>
          <pc:docMk/>
          <pc:sldMk cId="944720831" sldId="264"/>
        </pc:sldMkLst>
        <pc:spChg chg="mod">
          <ac:chgData name="Karol Kowalczyk" userId="S::karol.kowalczyk@psp1szydlowiec.pl::26fe916b-a982-4bde-b29f-08a6516f2bb4" providerId="AD" clId="Web-{884E0E6B-FEAB-4539-A425-AF4CB397CABF}" dt="2024-08-10T10:30:31.330" v="876" actId="20577"/>
          <ac:spMkLst>
            <pc:docMk/>
            <pc:sldMk cId="944720831" sldId="264"/>
            <ac:spMk id="4" creationId="{1134637C-AEF2-A4FE-9E4C-6474860516DD}"/>
          </ac:spMkLst>
        </pc:spChg>
      </pc:sldChg>
      <pc:sldChg chg="modSp">
        <pc:chgData name="Karol Kowalczyk" userId="S::karol.kowalczyk@psp1szydlowiec.pl::26fe916b-a982-4bde-b29f-08a6516f2bb4" providerId="AD" clId="Web-{884E0E6B-FEAB-4539-A425-AF4CB397CABF}" dt="2024-08-10T10:30:23.267" v="875" actId="20577"/>
        <pc:sldMkLst>
          <pc:docMk/>
          <pc:sldMk cId="3400682203" sldId="266"/>
        </pc:sldMkLst>
        <pc:spChg chg="mod">
          <ac:chgData name="Karol Kowalczyk" userId="S::karol.kowalczyk@psp1szydlowiec.pl::26fe916b-a982-4bde-b29f-08a6516f2bb4" providerId="AD" clId="Web-{884E0E6B-FEAB-4539-A425-AF4CB397CABF}" dt="2024-08-10T10:30:23.267" v="875" actId="20577"/>
          <ac:spMkLst>
            <pc:docMk/>
            <pc:sldMk cId="3400682203" sldId="266"/>
            <ac:spMk id="7" creationId="{2A22F4A0-439C-53DC-EF52-52667F5B30CA}"/>
          </ac:spMkLst>
        </pc:spChg>
      </pc:sldChg>
      <pc:sldChg chg="modSp">
        <pc:chgData name="Karol Kowalczyk" userId="S::karol.kowalczyk@psp1szydlowiec.pl::26fe916b-a982-4bde-b29f-08a6516f2bb4" providerId="AD" clId="Web-{884E0E6B-FEAB-4539-A425-AF4CB397CABF}" dt="2024-08-10T10:30:14.673" v="874" actId="20577"/>
        <pc:sldMkLst>
          <pc:docMk/>
          <pc:sldMk cId="1746938232" sldId="267"/>
        </pc:sldMkLst>
        <pc:spChg chg="mod">
          <ac:chgData name="Karol Kowalczyk" userId="S::karol.kowalczyk@psp1szydlowiec.pl::26fe916b-a982-4bde-b29f-08a6516f2bb4" providerId="AD" clId="Web-{884E0E6B-FEAB-4539-A425-AF4CB397CABF}" dt="2024-08-10T10:30:14.673" v="874" actId="20577"/>
          <ac:spMkLst>
            <pc:docMk/>
            <pc:sldMk cId="1746938232" sldId="267"/>
            <ac:spMk id="29" creationId="{D33D5A39-D377-A59D-A04E-0A5D8B98A0BB}"/>
          </ac:spMkLst>
        </pc:spChg>
      </pc:sldChg>
      <pc:sldChg chg="modSp">
        <pc:chgData name="Karol Kowalczyk" userId="S::karol.kowalczyk@psp1szydlowiec.pl::26fe916b-a982-4bde-b29f-08a6516f2bb4" providerId="AD" clId="Web-{884E0E6B-FEAB-4539-A425-AF4CB397CABF}" dt="2024-08-10T10:30:07.985" v="873" actId="20577"/>
        <pc:sldMkLst>
          <pc:docMk/>
          <pc:sldMk cId="2132636172" sldId="268"/>
        </pc:sldMkLst>
        <pc:spChg chg="mod">
          <ac:chgData name="Karol Kowalczyk" userId="S::karol.kowalczyk@psp1szydlowiec.pl::26fe916b-a982-4bde-b29f-08a6516f2bb4" providerId="AD" clId="Web-{884E0E6B-FEAB-4539-A425-AF4CB397CABF}" dt="2024-08-10T10:30:07.985" v="873" actId="20577"/>
          <ac:spMkLst>
            <pc:docMk/>
            <pc:sldMk cId="2132636172" sldId="268"/>
            <ac:spMk id="4" creationId="{0F79980C-1B31-74BE-A4D2-FD841DBEA27D}"/>
          </ac:spMkLst>
        </pc:spChg>
      </pc:sldChg>
      <pc:sldChg chg="modSp">
        <pc:chgData name="Karol Kowalczyk" userId="S::karol.kowalczyk@psp1szydlowiec.pl::26fe916b-a982-4bde-b29f-08a6516f2bb4" providerId="AD" clId="Web-{884E0E6B-FEAB-4539-A425-AF4CB397CABF}" dt="2024-08-10T10:29:57.110" v="871" actId="20577"/>
        <pc:sldMkLst>
          <pc:docMk/>
          <pc:sldMk cId="1542086310" sldId="269"/>
        </pc:sldMkLst>
        <pc:spChg chg="mod">
          <ac:chgData name="Karol Kowalczyk" userId="S::karol.kowalczyk@psp1szydlowiec.pl::26fe916b-a982-4bde-b29f-08a6516f2bb4" providerId="AD" clId="Web-{884E0E6B-FEAB-4539-A425-AF4CB397CABF}" dt="2024-08-10T10:29:57.110" v="871" actId="20577"/>
          <ac:spMkLst>
            <pc:docMk/>
            <pc:sldMk cId="1542086310" sldId="269"/>
            <ac:spMk id="4" creationId="{F5B6564E-7C87-4A1D-0E0F-72A8653CFBB4}"/>
          </ac:spMkLst>
        </pc:spChg>
      </pc:sldChg>
      <pc:sldChg chg="modSp">
        <pc:chgData name="Karol Kowalczyk" userId="S::karol.kowalczyk@psp1szydlowiec.pl::26fe916b-a982-4bde-b29f-08a6516f2bb4" providerId="AD" clId="Web-{884E0E6B-FEAB-4539-A425-AF4CB397CABF}" dt="2024-08-10T10:29:28.593" v="868" actId="20577"/>
        <pc:sldMkLst>
          <pc:docMk/>
          <pc:sldMk cId="1609401791" sldId="270"/>
        </pc:sldMkLst>
        <pc:spChg chg="mod">
          <ac:chgData name="Karol Kowalczyk" userId="S::karol.kowalczyk@psp1szydlowiec.pl::26fe916b-a982-4bde-b29f-08a6516f2bb4" providerId="AD" clId="Web-{884E0E6B-FEAB-4539-A425-AF4CB397CABF}" dt="2024-08-10T10:29:28.593" v="868" actId="20577"/>
          <ac:spMkLst>
            <pc:docMk/>
            <pc:sldMk cId="1609401791" sldId="270"/>
            <ac:spMk id="23" creationId="{383FFC33-B765-25B6-77CB-B66013383E76}"/>
          </ac:spMkLst>
        </pc:spChg>
      </pc:sldChg>
      <pc:sldChg chg="modSp">
        <pc:chgData name="Karol Kowalczyk" userId="S::karol.kowalczyk@psp1szydlowiec.pl::26fe916b-a982-4bde-b29f-08a6516f2bb4" providerId="AD" clId="Web-{884E0E6B-FEAB-4539-A425-AF4CB397CABF}" dt="2024-08-10T10:28:58.358" v="863" actId="20577"/>
        <pc:sldMkLst>
          <pc:docMk/>
          <pc:sldMk cId="3259017438" sldId="271"/>
        </pc:sldMkLst>
        <pc:spChg chg="mod">
          <ac:chgData name="Karol Kowalczyk" userId="S::karol.kowalczyk@psp1szydlowiec.pl::26fe916b-a982-4bde-b29f-08a6516f2bb4" providerId="AD" clId="Web-{884E0E6B-FEAB-4539-A425-AF4CB397CABF}" dt="2024-08-10T10:28:58.358" v="863" actId="20577"/>
          <ac:spMkLst>
            <pc:docMk/>
            <pc:sldMk cId="3259017438" sldId="271"/>
            <ac:spMk id="4" creationId="{82A915E4-A5CF-85C8-2B43-FEFF34C62F03}"/>
          </ac:spMkLst>
        </pc:spChg>
      </pc:sldChg>
      <pc:sldChg chg="modSp">
        <pc:chgData name="Karol Kowalczyk" userId="S::karol.kowalczyk@psp1szydlowiec.pl::26fe916b-a982-4bde-b29f-08a6516f2bb4" providerId="AD" clId="Web-{884E0E6B-FEAB-4539-A425-AF4CB397CABF}" dt="2024-08-10T10:28:51.217" v="862" actId="20577"/>
        <pc:sldMkLst>
          <pc:docMk/>
          <pc:sldMk cId="1803510229" sldId="272"/>
        </pc:sldMkLst>
        <pc:spChg chg="mod">
          <ac:chgData name="Karol Kowalczyk" userId="S::karol.kowalczyk@psp1szydlowiec.pl::26fe916b-a982-4bde-b29f-08a6516f2bb4" providerId="AD" clId="Web-{884E0E6B-FEAB-4539-A425-AF4CB397CABF}" dt="2024-08-10T10:28:51.217" v="862" actId="20577"/>
          <ac:spMkLst>
            <pc:docMk/>
            <pc:sldMk cId="1803510229" sldId="272"/>
            <ac:spMk id="3" creationId="{4B436528-BBB8-873C-7F9F-7E19432D25D9}"/>
          </ac:spMkLst>
        </pc:spChg>
      </pc:sldChg>
      <pc:sldChg chg="modSp">
        <pc:chgData name="Karol Kowalczyk" userId="S::karol.kowalczyk@psp1szydlowiec.pl::26fe916b-a982-4bde-b29f-08a6516f2bb4" providerId="AD" clId="Web-{884E0E6B-FEAB-4539-A425-AF4CB397CABF}" dt="2024-08-10T10:28:41.607" v="860" actId="20577"/>
        <pc:sldMkLst>
          <pc:docMk/>
          <pc:sldMk cId="3142139739" sldId="273"/>
        </pc:sldMkLst>
        <pc:spChg chg="mod">
          <ac:chgData name="Karol Kowalczyk" userId="S::karol.kowalczyk@psp1szydlowiec.pl::26fe916b-a982-4bde-b29f-08a6516f2bb4" providerId="AD" clId="Web-{884E0E6B-FEAB-4539-A425-AF4CB397CABF}" dt="2024-08-10T10:28:41.607" v="860" actId="20577"/>
          <ac:spMkLst>
            <pc:docMk/>
            <pc:sldMk cId="3142139739" sldId="273"/>
            <ac:spMk id="3" creationId="{2187E0B1-F0CC-2606-DED4-D89BE19758AF}"/>
          </ac:spMkLst>
        </pc:spChg>
      </pc:sldChg>
      <pc:sldChg chg="addSp delSp modSp new mod setBg">
        <pc:chgData name="Karol Kowalczyk" userId="S::karol.kowalczyk@psp1szydlowiec.pl::26fe916b-a982-4bde-b29f-08a6516f2bb4" providerId="AD" clId="Web-{884E0E6B-FEAB-4539-A425-AF4CB397CABF}" dt="2024-08-10T10:33:34.478" v="947" actId="20577"/>
        <pc:sldMkLst>
          <pc:docMk/>
          <pc:sldMk cId="908175663" sldId="274"/>
        </pc:sldMkLst>
        <pc:spChg chg="mod">
          <ac:chgData name="Karol Kowalczyk" userId="S::karol.kowalczyk@psp1szydlowiec.pl::26fe916b-a982-4bde-b29f-08a6516f2bb4" providerId="AD" clId="Web-{884E0E6B-FEAB-4539-A425-AF4CB397CABF}" dt="2024-08-10T10:04:08.493" v="385" actId="14100"/>
          <ac:spMkLst>
            <pc:docMk/>
            <pc:sldMk cId="908175663" sldId="274"/>
            <ac:spMk id="2" creationId="{986B4CDF-F3CA-F76A-BC4C-1A2F4E3971BE}"/>
          </ac:spMkLst>
        </pc:spChg>
        <pc:spChg chg="del">
          <ac:chgData name="Karol Kowalczyk" userId="S::karol.kowalczyk@psp1szydlowiec.pl::26fe916b-a982-4bde-b29f-08a6516f2bb4" providerId="AD" clId="Web-{884E0E6B-FEAB-4539-A425-AF4CB397CABF}" dt="2024-08-10T09:13:38.336" v="10"/>
          <ac:spMkLst>
            <pc:docMk/>
            <pc:sldMk cId="908175663" sldId="274"/>
            <ac:spMk id="3" creationId="{077E7E15-0B71-CF32-C432-61EFB648325A}"/>
          </ac:spMkLst>
        </pc:spChg>
        <pc:spChg chg="add mod">
          <ac:chgData name="Karol Kowalczyk" userId="S::karol.kowalczyk@psp1szydlowiec.pl::26fe916b-a982-4bde-b29f-08a6516f2bb4" providerId="AD" clId="Web-{884E0E6B-FEAB-4539-A425-AF4CB397CABF}" dt="2024-08-10T10:33:34.478" v="947" actId="20577"/>
          <ac:spMkLst>
            <pc:docMk/>
            <pc:sldMk cId="908175663" sldId="274"/>
            <ac:spMk id="8" creationId="{FA1BFB87-905A-5F19-B264-1EF10C66BD0D}"/>
          </ac:spMkLst>
        </pc:spChg>
        <pc:spChg chg="add del">
          <ac:chgData name="Karol Kowalczyk" userId="S::karol.kowalczyk@psp1szydlowiec.pl::26fe916b-a982-4bde-b29f-08a6516f2bb4" providerId="AD" clId="Web-{884E0E6B-FEAB-4539-A425-AF4CB397CABF}" dt="2024-08-10T09:14:09.541" v="12"/>
          <ac:spMkLst>
            <pc:docMk/>
            <pc:sldMk cId="908175663" sldId="274"/>
            <ac:spMk id="11" creationId="{C3D6EC93-F369-413E-AA67-5D4104161046}"/>
          </ac:spMkLst>
        </pc:spChg>
        <pc:spChg chg="add">
          <ac:chgData name="Karol Kowalczyk" userId="S::karol.kowalczyk@psp1szydlowiec.pl::26fe916b-a982-4bde-b29f-08a6516f2bb4" providerId="AD" clId="Web-{884E0E6B-FEAB-4539-A425-AF4CB397CABF}" dt="2024-08-10T09:14:09.541" v="12"/>
          <ac:spMkLst>
            <pc:docMk/>
            <pc:sldMk cId="908175663" sldId="274"/>
            <ac:spMk id="20" creationId="{B95B9BA8-1D69-4796-85F5-B6D0BD52354B}"/>
          </ac:spMkLst>
        </pc:spChg>
        <pc:grpChg chg="add del">
          <ac:chgData name="Karol Kowalczyk" userId="S::karol.kowalczyk@psp1szydlowiec.pl::26fe916b-a982-4bde-b29f-08a6516f2bb4" providerId="AD" clId="Web-{884E0E6B-FEAB-4539-A425-AF4CB397CABF}" dt="2024-08-10T09:14:09.541" v="12"/>
          <ac:grpSpMkLst>
            <pc:docMk/>
            <pc:sldMk cId="908175663" sldId="274"/>
            <ac:grpSpMk id="13" creationId="{4EA04677-6B2C-40F4-975C-ED9196552771}"/>
          </ac:grpSpMkLst>
        </pc:grpChg>
        <pc:grpChg chg="add">
          <ac:chgData name="Karol Kowalczyk" userId="S::karol.kowalczyk@psp1szydlowiec.pl::26fe916b-a982-4bde-b29f-08a6516f2bb4" providerId="AD" clId="Web-{884E0E6B-FEAB-4539-A425-AF4CB397CABF}" dt="2024-08-10T09:14:09.541" v="12"/>
          <ac:grpSpMkLst>
            <pc:docMk/>
            <pc:sldMk cId="908175663" sldId="274"/>
            <ac:grpSpMk id="22" creationId="{23705FF7-CAB4-430F-A07B-AF2245F17F1C}"/>
          </ac:grpSpMkLst>
        </pc:grpChg>
        <pc:picChg chg="add mod ord">
          <ac:chgData name="Karol Kowalczyk" userId="S::karol.kowalczyk@psp1szydlowiec.pl::26fe916b-a982-4bde-b29f-08a6516f2bb4" providerId="AD" clId="Web-{884E0E6B-FEAB-4539-A425-AF4CB397CABF}" dt="2024-08-10T09:14:09.541" v="12"/>
          <ac:picMkLst>
            <pc:docMk/>
            <pc:sldMk cId="908175663" sldId="274"/>
            <ac:picMk id="4" creationId="{6C59E3DD-FF4A-E6D2-EDCA-704A1EBF22D4}"/>
          </ac:picMkLst>
        </pc:picChg>
      </pc:sldChg>
      <pc:sldChg chg="addSp delSp modSp new mod setBg setClrOvrMap">
        <pc:chgData name="Karol Kowalczyk" userId="S::karol.kowalczyk@psp1szydlowiec.pl::26fe916b-a982-4bde-b29f-08a6516f2bb4" providerId="AD" clId="Web-{884E0E6B-FEAB-4539-A425-AF4CB397CABF}" dt="2024-08-10T10:31:29.707" v="889" actId="20577"/>
        <pc:sldMkLst>
          <pc:docMk/>
          <pc:sldMk cId="3349925523" sldId="275"/>
        </pc:sldMkLst>
        <pc:spChg chg="mod">
          <ac:chgData name="Karol Kowalczyk" userId="S::karol.kowalczyk@psp1szydlowiec.pl::26fe916b-a982-4bde-b29f-08a6516f2bb4" providerId="AD" clId="Web-{884E0E6B-FEAB-4539-A425-AF4CB397CABF}" dt="2024-08-10T10:15:43.711" v="568" actId="1076"/>
          <ac:spMkLst>
            <pc:docMk/>
            <pc:sldMk cId="3349925523" sldId="275"/>
            <ac:spMk id="2" creationId="{00CCCC15-8CA7-6578-3BA0-88A4B1F16CB6}"/>
          </ac:spMkLst>
        </pc:spChg>
        <pc:spChg chg="mod">
          <ac:chgData name="Karol Kowalczyk" userId="S::karol.kowalczyk@psp1szydlowiec.pl::26fe916b-a982-4bde-b29f-08a6516f2bb4" providerId="AD" clId="Web-{884E0E6B-FEAB-4539-A425-AF4CB397CABF}" dt="2024-08-10T10:31:29.707" v="889" actId="20577"/>
          <ac:spMkLst>
            <pc:docMk/>
            <pc:sldMk cId="3349925523" sldId="275"/>
            <ac:spMk id="3" creationId="{19590FBD-367C-2746-CAE2-03C76919632A}"/>
          </ac:spMkLst>
        </pc:spChg>
        <pc:spChg chg="add del">
          <ac:chgData name="Karol Kowalczyk" userId="S::karol.kowalczyk@psp1szydlowiec.pl::26fe916b-a982-4bde-b29f-08a6516f2bb4" providerId="AD" clId="Web-{884E0E6B-FEAB-4539-A425-AF4CB397CABF}" dt="2024-08-10T10:12:23.563" v="510"/>
          <ac:spMkLst>
            <pc:docMk/>
            <pc:sldMk cId="3349925523" sldId="275"/>
            <ac:spMk id="8" creationId="{B95B9BA8-1D69-4796-85F5-B6D0BD52354B}"/>
          </ac:spMkLst>
        </pc:spChg>
        <pc:spChg chg="add del">
          <ac:chgData name="Karol Kowalczyk" userId="S::karol.kowalczyk@psp1szydlowiec.pl::26fe916b-a982-4bde-b29f-08a6516f2bb4" providerId="AD" clId="Web-{884E0E6B-FEAB-4539-A425-AF4CB397CABF}" dt="2024-08-10T10:13:10.487" v="511"/>
          <ac:spMkLst>
            <pc:docMk/>
            <pc:sldMk cId="3349925523" sldId="275"/>
            <ac:spMk id="17" creationId="{B95B9BA8-1D69-4796-85F5-B6D0BD52354B}"/>
          </ac:spMkLst>
        </pc:spChg>
        <pc:spChg chg="add">
          <ac:chgData name="Karol Kowalczyk" userId="S::karol.kowalczyk@psp1szydlowiec.pl::26fe916b-a982-4bde-b29f-08a6516f2bb4" providerId="AD" clId="Web-{884E0E6B-FEAB-4539-A425-AF4CB397CABF}" dt="2024-08-10T10:13:10.487" v="511"/>
          <ac:spMkLst>
            <pc:docMk/>
            <pc:sldMk cId="3349925523" sldId="275"/>
            <ac:spMk id="26" creationId="{B95B9BA8-1D69-4796-85F5-B6D0BD52354B}"/>
          </ac:spMkLst>
        </pc:spChg>
        <pc:grpChg chg="add del">
          <ac:chgData name="Karol Kowalczyk" userId="S::karol.kowalczyk@psp1szydlowiec.pl::26fe916b-a982-4bde-b29f-08a6516f2bb4" providerId="AD" clId="Web-{884E0E6B-FEAB-4539-A425-AF4CB397CABF}" dt="2024-08-10T10:12:23.563" v="510"/>
          <ac:grpSpMkLst>
            <pc:docMk/>
            <pc:sldMk cId="3349925523" sldId="275"/>
            <ac:grpSpMk id="10" creationId="{4728F330-19FB-4D39-BD0F-53032ABFEB7F}"/>
          </ac:grpSpMkLst>
        </pc:grpChg>
        <pc:grpChg chg="add del">
          <ac:chgData name="Karol Kowalczyk" userId="S::karol.kowalczyk@psp1szydlowiec.pl::26fe916b-a982-4bde-b29f-08a6516f2bb4" providerId="AD" clId="Web-{884E0E6B-FEAB-4539-A425-AF4CB397CABF}" dt="2024-08-10T10:13:10.487" v="511"/>
          <ac:grpSpMkLst>
            <pc:docMk/>
            <pc:sldMk cId="3349925523" sldId="275"/>
            <ac:grpSpMk id="19" creationId="{4728F330-19FB-4D39-BD0F-53032ABFEB7F}"/>
          </ac:grpSpMkLst>
        </pc:grpChg>
        <pc:grpChg chg="add">
          <ac:chgData name="Karol Kowalczyk" userId="S::karol.kowalczyk@psp1szydlowiec.pl::26fe916b-a982-4bde-b29f-08a6516f2bb4" providerId="AD" clId="Web-{884E0E6B-FEAB-4539-A425-AF4CB397CABF}" dt="2024-08-10T10:13:10.487" v="511"/>
          <ac:grpSpMkLst>
            <pc:docMk/>
            <pc:sldMk cId="3349925523" sldId="275"/>
            <ac:grpSpMk id="28" creationId="{5F892E19-92E7-4BB2-8C3F-DBDFE8D9D324}"/>
          </ac:grpSpMkLst>
        </pc:grpChg>
      </pc:sldChg>
    </pc:docChg>
  </pc:docChgLst>
  <pc:docChgLst>
    <pc:chgData name="Karol Kowalczyk" userId="S::karol.kowalczyk@psp1szydlowiec.pl::26fe916b-a982-4bde-b29f-08a6516f2bb4" providerId="AD" clId="Web-{C96BF5ED-49FE-4724-B692-2356CE4520D8}"/>
    <pc:docChg chg="addSld modSld">
      <pc:chgData name="Karol Kowalczyk" userId="S::karol.kowalczyk@psp1szydlowiec.pl::26fe916b-a982-4bde-b29f-08a6516f2bb4" providerId="AD" clId="Web-{C96BF5ED-49FE-4724-B692-2356CE4520D8}" dt="2024-08-07T08:46:25.566" v="246" actId="14100"/>
      <pc:docMkLst>
        <pc:docMk/>
      </pc:docMkLst>
      <pc:sldChg chg="modSp">
        <pc:chgData name="Karol Kowalczyk" userId="S::karol.kowalczyk@psp1szydlowiec.pl::26fe916b-a982-4bde-b29f-08a6516f2bb4" providerId="AD" clId="Web-{C96BF5ED-49FE-4724-B692-2356CE4520D8}" dt="2024-08-07T08:42:46.543" v="212" actId="20577"/>
        <pc:sldMkLst>
          <pc:docMk/>
          <pc:sldMk cId="1814067176" sldId="257"/>
        </pc:sldMkLst>
        <pc:spChg chg="mod">
          <ac:chgData name="Karol Kowalczyk" userId="S::karol.kowalczyk@psp1szydlowiec.pl::26fe916b-a982-4bde-b29f-08a6516f2bb4" providerId="AD" clId="Web-{C96BF5ED-49FE-4724-B692-2356CE4520D8}" dt="2024-08-07T08:42:46.543" v="212" actId="20577"/>
          <ac:spMkLst>
            <pc:docMk/>
            <pc:sldMk cId="1814067176" sldId="257"/>
            <ac:spMk id="3" creationId="{218F03C4-76B2-D922-8C34-DC9E53D2FCD8}"/>
          </ac:spMkLst>
        </pc:spChg>
      </pc:sldChg>
      <pc:sldChg chg="addSp modSp new mod setBg setClrOvrMap">
        <pc:chgData name="Karol Kowalczyk" userId="S::karol.kowalczyk@psp1szydlowiec.pl::26fe916b-a982-4bde-b29f-08a6516f2bb4" providerId="AD" clId="Web-{C96BF5ED-49FE-4724-B692-2356CE4520D8}" dt="2024-08-07T08:46:25.566" v="246" actId="14100"/>
        <pc:sldMkLst>
          <pc:docMk/>
          <pc:sldMk cId="1803510229" sldId="272"/>
        </pc:sldMkLst>
        <pc:spChg chg="mod">
          <ac:chgData name="Karol Kowalczyk" userId="S::karol.kowalczyk@psp1szydlowiec.pl::26fe916b-a982-4bde-b29f-08a6516f2bb4" providerId="AD" clId="Web-{C96BF5ED-49FE-4724-B692-2356CE4520D8}" dt="2024-08-07T08:46:11.159" v="243" actId="1076"/>
          <ac:spMkLst>
            <pc:docMk/>
            <pc:sldMk cId="1803510229" sldId="272"/>
            <ac:spMk id="2" creationId="{24C6A301-5465-A8F2-6921-352FF668B4F0}"/>
          </ac:spMkLst>
        </pc:spChg>
        <pc:spChg chg="mod">
          <ac:chgData name="Karol Kowalczyk" userId="S::karol.kowalczyk@psp1szydlowiec.pl::26fe916b-a982-4bde-b29f-08a6516f2bb4" providerId="AD" clId="Web-{C96BF5ED-49FE-4724-B692-2356CE4520D8}" dt="2024-08-07T08:46:25.566" v="246" actId="14100"/>
          <ac:spMkLst>
            <pc:docMk/>
            <pc:sldMk cId="1803510229" sldId="272"/>
            <ac:spMk id="3" creationId="{4B436528-BBB8-873C-7F9F-7E19432D25D9}"/>
          </ac:spMkLst>
        </pc:spChg>
        <pc:spChg chg="add">
          <ac:chgData name="Karol Kowalczyk" userId="S::karol.kowalczyk@psp1szydlowiec.pl::26fe916b-a982-4bde-b29f-08a6516f2bb4" providerId="AD" clId="Web-{C96BF5ED-49FE-4724-B692-2356CE4520D8}" dt="2024-08-07T08:45:23.142" v="234"/>
          <ac:spMkLst>
            <pc:docMk/>
            <pc:sldMk cId="1803510229" sldId="272"/>
            <ac:spMk id="8" creationId="{B95B9BA8-1D69-4796-85F5-B6D0BD52354B}"/>
          </ac:spMkLst>
        </pc:spChg>
        <pc:grpChg chg="add">
          <ac:chgData name="Karol Kowalczyk" userId="S::karol.kowalczyk@psp1szydlowiec.pl::26fe916b-a982-4bde-b29f-08a6516f2bb4" providerId="AD" clId="Web-{C96BF5ED-49FE-4724-B692-2356CE4520D8}" dt="2024-08-07T08:45:23.142" v="234"/>
          <ac:grpSpMkLst>
            <pc:docMk/>
            <pc:sldMk cId="1803510229" sldId="272"/>
            <ac:grpSpMk id="10" creationId="{4728F330-19FB-4D39-BD0F-53032ABFEB7F}"/>
          </ac:grpSpMkLst>
        </pc:grpChg>
      </pc:sldChg>
    </pc:docChg>
  </pc:docChgLst>
  <pc:docChgLst>
    <pc:chgData name="Karol Kowalczyk" userId="S::karol.kowalczyk@psp1szydlowiec.pl::26fe916b-a982-4bde-b29f-08a6516f2bb4" providerId="AD" clId="Web-{658903F0-E576-44BE-A5E8-FB9BE0589F9B}"/>
    <pc:docChg chg="delSld modSld">
      <pc:chgData name="Karol Kowalczyk" userId="S::karol.kowalczyk@psp1szydlowiec.pl::26fe916b-a982-4bde-b29f-08a6516f2bb4" providerId="AD" clId="Web-{658903F0-E576-44BE-A5E8-FB9BE0589F9B}" dt="2024-07-22T17:38:12.937" v="727" actId="20577"/>
      <pc:docMkLst>
        <pc:docMk/>
      </pc:docMkLst>
      <pc:sldChg chg="del">
        <pc:chgData name="Karol Kowalczyk" userId="S::karol.kowalczyk@psp1szydlowiec.pl::26fe916b-a982-4bde-b29f-08a6516f2bb4" providerId="AD" clId="Web-{658903F0-E576-44BE-A5E8-FB9BE0589F9B}" dt="2024-07-22T16:59:28.842" v="0"/>
        <pc:sldMkLst>
          <pc:docMk/>
          <pc:sldMk cId="1404646635" sldId="265"/>
        </pc:sldMkLst>
      </pc:sldChg>
      <pc:sldChg chg="addSp delSp modSp mod setBg">
        <pc:chgData name="Karol Kowalczyk" userId="S::karol.kowalczyk@psp1szydlowiec.pl::26fe916b-a982-4bde-b29f-08a6516f2bb4" providerId="AD" clId="Web-{658903F0-E576-44BE-A5E8-FB9BE0589F9B}" dt="2024-07-22T17:38:12.937" v="727" actId="20577"/>
        <pc:sldMkLst>
          <pc:docMk/>
          <pc:sldMk cId="3400682203" sldId="266"/>
        </pc:sldMkLst>
        <pc:spChg chg="mod">
          <ac:chgData name="Karol Kowalczyk" userId="S::karol.kowalczyk@psp1szydlowiec.pl::26fe916b-a982-4bde-b29f-08a6516f2bb4" providerId="AD" clId="Web-{658903F0-E576-44BE-A5E8-FB9BE0589F9B}" dt="2024-07-22T17:06:33.624" v="107" actId="1076"/>
          <ac:spMkLst>
            <pc:docMk/>
            <pc:sldMk cId="3400682203" sldId="266"/>
            <ac:spMk id="2" creationId="{7D775C80-5C41-D1FC-C4C0-A9950DC1DC6C}"/>
          </ac:spMkLst>
        </pc:spChg>
        <pc:spChg chg="mod ord">
          <ac:chgData name="Karol Kowalczyk" userId="S::karol.kowalczyk@psp1szydlowiec.pl::26fe916b-a982-4bde-b29f-08a6516f2bb4" providerId="AD" clId="Web-{658903F0-E576-44BE-A5E8-FB9BE0589F9B}" dt="2024-07-22T17:21:03.178" v="299" actId="1076"/>
          <ac:spMkLst>
            <pc:docMk/>
            <pc:sldMk cId="3400682203" sldId="266"/>
            <ac:spMk id="3" creationId="{70D817FC-5066-3C1D-40DA-D1D048DE5A08}"/>
          </ac:spMkLst>
        </pc:spChg>
        <pc:spChg chg="mod ord">
          <ac:chgData name="Karol Kowalczyk" userId="S::karol.kowalczyk@psp1szydlowiec.pl::26fe916b-a982-4bde-b29f-08a6516f2bb4" providerId="AD" clId="Web-{658903F0-E576-44BE-A5E8-FB9BE0589F9B}" dt="2024-07-22T17:06:14.029" v="101" actId="1076"/>
          <ac:spMkLst>
            <pc:docMk/>
            <pc:sldMk cId="3400682203" sldId="266"/>
            <ac:spMk id="4" creationId="{2A5A028F-A502-592A-F132-086CA3700579}"/>
          </ac:spMkLst>
        </pc:spChg>
        <pc:spChg chg="add del mod">
          <ac:chgData name="Karol Kowalczyk" userId="S::karol.kowalczyk@psp1szydlowiec.pl::26fe916b-a982-4bde-b29f-08a6516f2bb4" providerId="AD" clId="Web-{658903F0-E576-44BE-A5E8-FB9BE0589F9B}" dt="2024-07-22T17:01:47.222" v="29"/>
          <ac:spMkLst>
            <pc:docMk/>
            <pc:sldMk cId="3400682203" sldId="266"/>
            <ac:spMk id="5" creationId="{C34C5830-5DE7-F1E9-FD8D-F67F808FB95C}"/>
          </ac:spMkLst>
        </pc:spChg>
        <pc:spChg chg="add mod">
          <ac:chgData name="Karol Kowalczyk" userId="S::karol.kowalczyk@psp1szydlowiec.pl::26fe916b-a982-4bde-b29f-08a6516f2bb4" providerId="AD" clId="Web-{658903F0-E576-44BE-A5E8-FB9BE0589F9B}" dt="2024-07-22T17:38:12.937" v="727" actId="20577"/>
          <ac:spMkLst>
            <pc:docMk/>
            <pc:sldMk cId="3400682203" sldId="266"/>
            <ac:spMk id="7" creationId="{2A22F4A0-439C-53DC-EF52-52667F5B30CA}"/>
          </ac:spMkLst>
        </pc:spChg>
        <pc:spChg chg="add del">
          <ac:chgData name="Karol Kowalczyk" userId="S::karol.kowalczyk@psp1szydlowiec.pl::26fe916b-a982-4bde-b29f-08a6516f2bb4" providerId="AD" clId="Web-{658903F0-E576-44BE-A5E8-FB9BE0589F9B}" dt="2024-07-22T17:00:42.267" v="15"/>
          <ac:spMkLst>
            <pc:docMk/>
            <pc:sldMk cId="3400682203" sldId="266"/>
            <ac:spMk id="11" creationId="{56E9B3E6-E277-4D68-BA48-9CB43FFBD6E2}"/>
          </ac:spMkLst>
        </pc:spChg>
        <pc:spChg chg="add del">
          <ac:chgData name="Karol Kowalczyk" userId="S::karol.kowalczyk@psp1szydlowiec.pl::26fe916b-a982-4bde-b29f-08a6516f2bb4" providerId="AD" clId="Web-{658903F0-E576-44BE-A5E8-FB9BE0589F9B}" dt="2024-07-22T17:00:56.783" v="17"/>
          <ac:spMkLst>
            <pc:docMk/>
            <pc:sldMk cId="3400682203" sldId="266"/>
            <ac:spMk id="15" creationId="{48F779DE-4744-42D6-9C74-33EC94460CCC}"/>
          </ac:spMkLst>
        </pc:spChg>
        <pc:spChg chg="add del">
          <ac:chgData name="Karol Kowalczyk" userId="S::karol.kowalczyk@psp1szydlowiec.pl::26fe916b-a982-4bde-b29f-08a6516f2bb4" providerId="AD" clId="Web-{658903F0-E576-44BE-A5E8-FB9BE0589F9B}" dt="2024-07-22T17:00:42.267" v="15"/>
          <ac:spMkLst>
            <pc:docMk/>
            <pc:sldMk cId="3400682203" sldId="266"/>
            <ac:spMk id="18" creationId="{D5B0017B-2ECA-49AF-B397-DC140825DF8D}"/>
          </ac:spMkLst>
        </pc:spChg>
        <pc:spChg chg="add del">
          <ac:chgData name="Karol Kowalczyk" userId="S::karol.kowalczyk@psp1szydlowiec.pl::26fe916b-a982-4bde-b29f-08a6516f2bb4" providerId="AD" clId="Web-{658903F0-E576-44BE-A5E8-FB9BE0589F9B}" dt="2024-07-22T17:00:56.783" v="17"/>
          <ac:spMkLst>
            <pc:docMk/>
            <pc:sldMk cId="3400682203" sldId="266"/>
            <ac:spMk id="22" creationId="{84697CDA-BDB7-4883-B48B-1D4EDB2F0E93}"/>
          </ac:spMkLst>
        </pc:spChg>
        <pc:spChg chg="add del">
          <ac:chgData name="Karol Kowalczyk" userId="S::karol.kowalczyk@psp1szydlowiec.pl::26fe916b-a982-4bde-b29f-08a6516f2bb4" providerId="AD" clId="Web-{658903F0-E576-44BE-A5E8-FB9BE0589F9B}" dt="2024-07-22T17:00:56.783" v="17"/>
          <ac:spMkLst>
            <pc:docMk/>
            <pc:sldMk cId="3400682203" sldId="266"/>
            <ac:spMk id="23" creationId="{6295B176-FA0E-4B6A-A190-5E2E82BEA57A}"/>
          </ac:spMkLst>
        </pc:spChg>
        <pc:spChg chg="add del">
          <ac:chgData name="Karol Kowalczyk" userId="S::karol.kowalczyk@psp1szydlowiec.pl::26fe916b-a982-4bde-b29f-08a6516f2bb4" providerId="AD" clId="Web-{658903F0-E576-44BE-A5E8-FB9BE0589F9B}" dt="2024-07-22T17:01:11.955" v="19"/>
          <ac:spMkLst>
            <pc:docMk/>
            <pc:sldMk cId="3400682203" sldId="266"/>
            <ac:spMk id="28" creationId="{16A15A88-001A-4EEF-8984-D87E643599AB}"/>
          </ac:spMkLst>
        </pc:spChg>
        <pc:spChg chg="add del">
          <ac:chgData name="Karol Kowalczyk" userId="S::karol.kowalczyk@psp1szydlowiec.pl::26fe916b-a982-4bde-b29f-08a6516f2bb4" providerId="AD" clId="Web-{658903F0-E576-44BE-A5E8-FB9BE0589F9B}" dt="2024-07-22T17:03:46.836" v="78"/>
          <ac:spMkLst>
            <pc:docMk/>
            <pc:sldMk cId="3400682203" sldId="266"/>
            <ac:spMk id="37" creationId="{5964CBE2-084A-47DF-A704-CF5F6217B569}"/>
          </ac:spMkLst>
        </pc:spChg>
        <pc:spChg chg="add del">
          <ac:chgData name="Karol Kowalczyk" userId="S::karol.kowalczyk@psp1szydlowiec.pl::26fe916b-a982-4bde-b29f-08a6516f2bb4" providerId="AD" clId="Web-{658903F0-E576-44BE-A5E8-FB9BE0589F9B}" dt="2024-07-22T17:03:46.836" v="78"/>
          <ac:spMkLst>
            <pc:docMk/>
            <pc:sldMk cId="3400682203" sldId="266"/>
            <ac:spMk id="39" creationId="{686A5CBB-E03B-4019-8BCD-78975D39E48C}"/>
          </ac:spMkLst>
        </pc:spChg>
        <pc:spChg chg="add del">
          <ac:chgData name="Karol Kowalczyk" userId="S::karol.kowalczyk@psp1szydlowiec.pl::26fe916b-a982-4bde-b29f-08a6516f2bb4" providerId="AD" clId="Web-{658903F0-E576-44BE-A5E8-FB9BE0589F9B}" dt="2024-07-22T17:03:46.836" v="78"/>
          <ac:spMkLst>
            <pc:docMk/>
            <pc:sldMk cId="3400682203" sldId="266"/>
            <ac:spMk id="41" creationId="{94993204-9792-4E61-A83C-73D4379E2B1C}"/>
          </ac:spMkLst>
        </pc:spChg>
        <pc:spChg chg="add del">
          <ac:chgData name="Karol Kowalczyk" userId="S::karol.kowalczyk@psp1szydlowiec.pl::26fe916b-a982-4bde-b29f-08a6516f2bb4" providerId="AD" clId="Web-{658903F0-E576-44BE-A5E8-FB9BE0589F9B}" dt="2024-07-22T17:04:28.166" v="79"/>
          <ac:spMkLst>
            <pc:docMk/>
            <pc:sldMk cId="3400682203" sldId="266"/>
            <ac:spMk id="46" creationId="{F5A0D4D0-DC11-4CAA-AA17-A6B0C2B4F74D}"/>
          </ac:spMkLst>
        </pc:spChg>
        <pc:spChg chg="add del">
          <ac:chgData name="Karol Kowalczyk" userId="S::karol.kowalczyk@psp1szydlowiec.pl::26fe916b-a982-4bde-b29f-08a6516f2bb4" providerId="AD" clId="Web-{658903F0-E576-44BE-A5E8-FB9BE0589F9B}" dt="2024-07-22T17:05:10.605" v="82"/>
          <ac:spMkLst>
            <pc:docMk/>
            <pc:sldMk cId="3400682203" sldId="266"/>
            <ac:spMk id="55" creationId="{F5A0D4D0-DC11-4CAA-AA17-A6B0C2B4F74D}"/>
          </ac:spMkLst>
        </pc:spChg>
        <pc:spChg chg="add del">
          <ac:chgData name="Karol Kowalczyk" userId="S::karol.kowalczyk@psp1szydlowiec.pl::26fe916b-a982-4bde-b29f-08a6516f2bb4" providerId="AD" clId="Web-{658903F0-E576-44BE-A5E8-FB9BE0589F9B}" dt="2024-07-22T17:06:03.420" v="98"/>
          <ac:spMkLst>
            <pc:docMk/>
            <pc:sldMk cId="3400682203" sldId="266"/>
            <ac:spMk id="64" creationId="{5964CBE2-084A-47DF-A704-CF5F6217B569}"/>
          </ac:spMkLst>
        </pc:spChg>
        <pc:spChg chg="add del">
          <ac:chgData name="Karol Kowalczyk" userId="S::karol.kowalczyk@psp1szydlowiec.pl::26fe916b-a982-4bde-b29f-08a6516f2bb4" providerId="AD" clId="Web-{658903F0-E576-44BE-A5E8-FB9BE0589F9B}" dt="2024-07-22T17:06:03.420" v="98"/>
          <ac:spMkLst>
            <pc:docMk/>
            <pc:sldMk cId="3400682203" sldId="266"/>
            <ac:spMk id="66" creationId="{686A5CBB-E03B-4019-8BCD-78975D39E48C}"/>
          </ac:spMkLst>
        </pc:spChg>
        <pc:spChg chg="add del">
          <ac:chgData name="Karol Kowalczyk" userId="S::karol.kowalczyk@psp1szydlowiec.pl::26fe916b-a982-4bde-b29f-08a6516f2bb4" providerId="AD" clId="Web-{658903F0-E576-44BE-A5E8-FB9BE0589F9B}" dt="2024-07-22T17:06:03.420" v="98"/>
          <ac:spMkLst>
            <pc:docMk/>
            <pc:sldMk cId="3400682203" sldId="266"/>
            <ac:spMk id="68" creationId="{94993204-9792-4E61-A83C-73D4379E2B1C}"/>
          </ac:spMkLst>
        </pc:spChg>
        <pc:spChg chg="add del">
          <ac:chgData name="Karol Kowalczyk" userId="S::karol.kowalczyk@psp1szydlowiec.pl::26fe916b-a982-4bde-b29f-08a6516f2bb4" providerId="AD" clId="Web-{658903F0-E576-44BE-A5E8-FB9BE0589F9B}" dt="2024-07-22T17:06:03.404" v="97"/>
          <ac:spMkLst>
            <pc:docMk/>
            <pc:sldMk cId="3400682203" sldId="266"/>
            <ac:spMk id="73" creationId="{9B37791B-B040-4694-BFDC-8DD132D86E8E}"/>
          </ac:spMkLst>
        </pc:spChg>
        <pc:spChg chg="add">
          <ac:chgData name="Karol Kowalczyk" userId="S::karol.kowalczyk@psp1szydlowiec.pl::26fe916b-a982-4bde-b29f-08a6516f2bb4" providerId="AD" clId="Web-{658903F0-E576-44BE-A5E8-FB9BE0589F9B}" dt="2024-07-22T17:06:03.420" v="98"/>
          <ac:spMkLst>
            <pc:docMk/>
            <pc:sldMk cId="3400682203" sldId="266"/>
            <ac:spMk id="77" creationId="{94993204-9792-4E61-A83C-73D4379E2B1C}"/>
          </ac:spMkLst>
        </pc:spChg>
        <pc:spChg chg="add">
          <ac:chgData name="Karol Kowalczyk" userId="S::karol.kowalczyk@psp1szydlowiec.pl::26fe916b-a982-4bde-b29f-08a6516f2bb4" providerId="AD" clId="Web-{658903F0-E576-44BE-A5E8-FB9BE0589F9B}" dt="2024-07-22T17:06:03.420" v="98"/>
          <ac:spMkLst>
            <pc:docMk/>
            <pc:sldMk cId="3400682203" sldId="266"/>
            <ac:spMk id="87" creationId="{5964CBE2-084A-47DF-A704-CF5F6217B569}"/>
          </ac:spMkLst>
        </pc:spChg>
        <pc:spChg chg="add">
          <ac:chgData name="Karol Kowalczyk" userId="S::karol.kowalczyk@psp1szydlowiec.pl::26fe916b-a982-4bde-b29f-08a6516f2bb4" providerId="AD" clId="Web-{658903F0-E576-44BE-A5E8-FB9BE0589F9B}" dt="2024-07-22T17:06:03.420" v="98"/>
          <ac:spMkLst>
            <pc:docMk/>
            <pc:sldMk cId="3400682203" sldId="266"/>
            <ac:spMk id="88" creationId="{686A5CBB-E03B-4019-8BCD-78975D39E48C}"/>
          </ac:spMkLst>
        </pc:spChg>
        <pc:grpChg chg="add del">
          <ac:chgData name="Karol Kowalczyk" userId="S::karol.kowalczyk@psp1szydlowiec.pl::26fe916b-a982-4bde-b29f-08a6516f2bb4" providerId="AD" clId="Web-{658903F0-E576-44BE-A5E8-FB9BE0589F9B}" dt="2024-07-22T17:00:42.267" v="15"/>
          <ac:grpSpMkLst>
            <pc:docMk/>
            <pc:sldMk cId="3400682203" sldId="266"/>
            <ac:grpSpMk id="13" creationId="{AE1C45F0-260A-458C-96ED-C1F6D2151219}"/>
          </ac:grpSpMkLst>
        </pc:grpChg>
        <pc:grpChg chg="add del">
          <ac:chgData name="Karol Kowalczyk" userId="S::karol.kowalczyk@psp1szydlowiec.pl::26fe916b-a982-4bde-b29f-08a6516f2bb4" providerId="AD" clId="Web-{658903F0-E576-44BE-A5E8-FB9BE0589F9B}" dt="2024-07-22T17:01:11.955" v="19"/>
          <ac:grpSpMkLst>
            <pc:docMk/>
            <pc:sldMk cId="3400682203" sldId="266"/>
            <ac:grpSpMk id="30" creationId="{A7900967-84CA-47B4-9F1C-E787BAC1496A}"/>
          </ac:grpSpMkLst>
        </pc:grpChg>
        <pc:grpChg chg="add del">
          <ac:chgData name="Karol Kowalczyk" userId="S::karol.kowalczyk@psp1szydlowiec.pl::26fe916b-a982-4bde-b29f-08a6516f2bb4" providerId="AD" clId="Web-{658903F0-E576-44BE-A5E8-FB9BE0589F9B}" dt="2024-07-22T17:04:28.166" v="79"/>
          <ac:grpSpMkLst>
            <pc:docMk/>
            <pc:sldMk cId="3400682203" sldId="266"/>
            <ac:grpSpMk id="48" creationId="{564DEED3-BC52-4F15-8426-D33275CB0111}"/>
          </ac:grpSpMkLst>
        </pc:grpChg>
        <pc:grpChg chg="add del">
          <ac:chgData name="Karol Kowalczyk" userId="S::karol.kowalczyk@psp1szydlowiec.pl::26fe916b-a982-4bde-b29f-08a6516f2bb4" providerId="AD" clId="Web-{658903F0-E576-44BE-A5E8-FB9BE0589F9B}" dt="2024-07-22T17:05:10.605" v="82"/>
          <ac:grpSpMkLst>
            <pc:docMk/>
            <pc:sldMk cId="3400682203" sldId="266"/>
            <ac:grpSpMk id="57" creationId="{564DEED3-BC52-4F15-8426-D33275CB0111}"/>
          </ac:grpSpMkLst>
        </pc:grpChg>
        <pc:grpChg chg="add del">
          <ac:chgData name="Karol Kowalczyk" userId="S::karol.kowalczyk@psp1szydlowiec.pl::26fe916b-a982-4bde-b29f-08a6516f2bb4" providerId="AD" clId="Web-{658903F0-E576-44BE-A5E8-FB9BE0589F9B}" dt="2024-07-22T17:06:03.404" v="97"/>
          <ac:grpSpMkLst>
            <pc:docMk/>
            <pc:sldMk cId="3400682203" sldId="266"/>
            <ac:grpSpMk id="75" creationId="{0DBA5192-D1D6-4385-9B20-7991E99218E9}"/>
          </ac:grpSpMkLst>
        </pc:grpChg>
        <pc:picChg chg="del mod ord">
          <ac:chgData name="Karol Kowalczyk" userId="S::karol.kowalczyk@psp1szydlowiec.pl::26fe916b-a982-4bde-b29f-08a6516f2bb4" providerId="AD" clId="Web-{658903F0-E576-44BE-A5E8-FB9BE0589F9B}" dt="2024-07-22T17:02:56.662" v="75"/>
          <ac:picMkLst>
            <pc:docMk/>
            <pc:sldMk cId="3400682203" sldId="266"/>
            <ac:picMk id="6" creationId="{3310162D-D6D2-C368-18BC-2AB441216431}"/>
          </ac:picMkLst>
        </pc:picChg>
        <pc:picChg chg="add mod">
          <ac:chgData name="Karol Kowalczyk" userId="S::karol.kowalczyk@psp1szydlowiec.pl::26fe916b-a982-4bde-b29f-08a6516f2bb4" providerId="AD" clId="Web-{658903F0-E576-44BE-A5E8-FB9BE0589F9B}" dt="2024-07-22T17:06:03.420" v="98"/>
          <ac:picMkLst>
            <pc:docMk/>
            <pc:sldMk cId="3400682203" sldId="266"/>
            <ac:picMk id="8" creationId="{4FCD8282-37F8-7D16-6BFD-D396CBA1B862}"/>
          </ac:picMkLst>
        </pc:picChg>
        <pc:cxnChg chg="add del">
          <ac:chgData name="Karol Kowalczyk" userId="S::karol.kowalczyk@psp1szydlowiec.pl::26fe916b-a982-4bde-b29f-08a6516f2bb4" providerId="AD" clId="Web-{658903F0-E576-44BE-A5E8-FB9BE0589F9B}" dt="2024-07-22T17:00:42.267" v="15"/>
          <ac:cxnSpMkLst>
            <pc:docMk/>
            <pc:sldMk cId="3400682203" sldId="266"/>
            <ac:cxnSpMk id="20" creationId="{6CF1BAF6-AD41-4082-B212-8A1F9A2E8779}"/>
          </ac:cxnSpMkLst>
        </pc:cxnChg>
      </pc:sldChg>
    </pc:docChg>
  </pc:docChgLst>
  <pc:docChgLst>
    <pc:chgData name="Karol Kowalczyk" userId="S::karol.kowalczyk@psp1szydlowiec.pl::26fe916b-a982-4bde-b29f-08a6516f2bb4" providerId="AD" clId="Web-{417B045E-3511-4804-912F-2B08B8A12D99}"/>
    <pc:docChg chg="modSld">
      <pc:chgData name="Karol Kowalczyk" userId="S::karol.kowalczyk@psp1szydlowiec.pl::26fe916b-a982-4bde-b29f-08a6516f2bb4" providerId="AD" clId="Web-{417B045E-3511-4804-912F-2B08B8A12D99}" dt="2024-09-01T12:29:35.780" v="276" actId="20577"/>
      <pc:docMkLst>
        <pc:docMk/>
      </pc:docMkLst>
      <pc:sldChg chg="modSp">
        <pc:chgData name="Karol Kowalczyk" userId="S::karol.kowalczyk@psp1szydlowiec.pl::26fe916b-a982-4bde-b29f-08a6516f2bb4" providerId="AD" clId="Web-{417B045E-3511-4804-912F-2B08B8A12D99}" dt="2024-09-01T12:09:52.306" v="5" actId="20577"/>
        <pc:sldMkLst>
          <pc:docMk/>
          <pc:sldMk cId="650317164" sldId="256"/>
        </pc:sldMkLst>
        <pc:spChg chg="mod">
          <ac:chgData name="Karol Kowalczyk" userId="S::karol.kowalczyk@psp1szydlowiec.pl::26fe916b-a982-4bde-b29f-08a6516f2bb4" providerId="AD" clId="Web-{417B045E-3511-4804-912F-2B08B8A12D99}" dt="2024-09-01T12:09:52.306" v="5" actId="20577"/>
          <ac:spMkLst>
            <pc:docMk/>
            <pc:sldMk cId="650317164" sldId="256"/>
            <ac:spMk id="2" creationId="{00000000-0000-0000-0000-000000000000}"/>
          </ac:spMkLst>
        </pc:spChg>
      </pc:sldChg>
      <pc:sldChg chg="modSp">
        <pc:chgData name="Karol Kowalczyk" userId="S::karol.kowalczyk@psp1szydlowiec.pl::26fe916b-a982-4bde-b29f-08a6516f2bb4" providerId="AD" clId="Web-{417B045E-3511-4804-912F-2B08B8A12D99}" dt="2024-09-01T12:09:43.400" v="3" actId="20577"/>
        <pc:sldMkLst>
          <pc:docMk/>
          <pc:sldMk cId="1814067176" sldId="257"/>
        </pc:sldMkLst>
        <pc:spChg chg="mod">
          <ac:chgData name="Karol Kowalczyk" userId="S::karol.kowalczyk@psp1szydlowiec.pl::26fe916b-a982-4bde-b29f-08a6516f2bb4" providerId="AD" clId="Web-{417B045E-3511-4804-912F-2B08B8A12D99}" dt="2024-09-01T12:09:43.400" v="3" actId="20577"/>
          <ac:spMkLst>
            <pc:docMk/>
            <pc:sldMk cId="1814067176" sldId="257"/>
            <ac:spMk id="2" creationId="{1AE49052-C5C0-7321-A58F-D9ADA8E74930}"/>
          </ac:spMkLst>
        </pc:spChg>
        <pc:spChg chg="mod">
          <ac:chgData name="Karol Kowalczyk" userId="S::karol.kowalczyk@psp1szydlowiec.pl::26fe916b-a982-4bde-b29f-08a6516f2bb4" providerId="AD" clId="Web-{417B045E-3511-4804-912F-2B08B8A12D99}" dt="2024-09-01T12:09:41.056" v="2" actId="20577"/>
          <ac:spMkLst>
            <pc:docMk/>
            <pc:sldMk cId="1814067176" sldId="257"/>
            <ac:spMk id="3" creationId="{218F03C4-76B2-D922-8C34-DC9E53D2FCD8}"/>
          </ac:spMkLst>
        </pc:spChg>
      </pc:sldChg>
      <pc:sldChg chg="modSp">
        <pc:chgData name="Karol Kowalczyk" userId="S::karol.kowalczyk@psp1szydlowiec.pl::26fe916b-a982-4bde-b29f-08a6516f2bb4" providerId="AD" clId="Web-{417B045E-3511-4804-912F-2B08B8A12D99}" dt="2024-09-01T12:12:27.967" v="34" actId="20577"/>
        <pc:sldMkLst>
          <pc:docMk/>
          <pc:sldMk cId="3038466014" sldId="258"/>
        </pc:sldMkLst>
        <pc:spChg chg="mod">
          <ac:chgData name="Karol Kowalczyk" userId="S::karol.kowalczyk@psp1szydlowiec.pl::26fe916b-a982-4bde-b29f-08a6516f2bb4" providerId="AD" clId="Web-{417B045E-3511-4804-912F-2B08B8A12D99}" dt="2024-09-01T12:12:27.967" v="34" actId="20577"/>
          <ac:spMkLst>
            <pc:docMk/>
            <pc:sldMk cId="3038466014" sldId="258"/>
            <ac:spMk id="3" creationId="{7A3F381A-E03E-2A89-9743-405DF2DBB8FC}"/>
          </ac:spMkLst>
        </pc:spChg>
      </pc:sldChg>
      <pc:sldChg chg="modSp">
        <pc:chgData name="Karol Kowalczyk" userId="S::karol.kowalczyk@psp1szydlowiec.pl::26fe916b-a982-4bde-b29f-08a6516f2bb4" providerId="AD" clId="Web-{417B045E-3511-4804-912F-2B08B8A12D99}" dt="2024-09-01T12:15:10.472" v="54" actId="20577"/>
        <pc:sldMkLst>
          <pc:docMk/>
          <pc:sldMk cId="329231401" sldId="260"/>
        </pc:sldMkLst>
        <pc:spChg chg="mod">
          <ac:chgData name="Karol Kowalczyk" userId="S::karol.kowalczyk@psp1szydlowiec.pl::26fe916b-a982-4bde-b29f-08a6516f2bb4" providerId="AD" clId="Web-{417B045E-3511-4804-912F-2B08B8A12D99}" dt="2024-09-01T12:15:10.472" v="54" actId="20577"/>
          <ac:spMkLst>
            <pc:docMk/>
            <pc:sldMk cId="329231401" sldId="260"/>
            <ac:spMk id="3" creationId="{AD84693E-F006-82EE-787B-ED49789B1CEF}"/>
          </ac:spMkLst>
        </pc:spChg>
      </pc:sldChg>
      <pc:sldChg chg="modSp">
        <pc:chgData name="Karol Kowalczyk" userId="S::karol.kowalczyk@psp1szydlowiec.pl::26fe916b-a982-4bde-b29f-08a6516f2bb4" providerId="AD" clId="Web-{417B045E-3511-4804-912F-2B08B8A12D99}" dt="2024-09-01T12:15:29.957" v="59" actId="20577"/>
        <pc:sldMkLst>
          <pc:docMk/>
          <pc:sldMk cId="926024874" sldId="261"/>
        </pc:sldMkLst>
        <pc:spChg chg="mod">
          <ac:chgData name="Karol Kowalczyk" userId="S::karol.kowalczyk@psp1szydlowiec.pl::26fe916b-a982-4bde-b29f-08a6516f2bb4" providerId="AD" clId="Web-{417B045E-3511-4804-912F-2B08B8A12D99}" dt="2024-09-01T12:15:29.957" v="59" actId="20577"/>
          <ac:spMkLst>
            <pc:docMk/>
            <pc:sldMk cId="926024874" sldId="261"/>
            <ac:spMk id="3" creationId="{A08A0755-774E-9C71-9154-95F35048F145}"/>
          </ac:spMkLst>
        </pc:spChg>
      </pc:sldChg>
      <pc:sldChg chg="modSp">
        <pc:chgData name="Karol Kowalczyk" userId="S::karol.kowalczyk@psp1szydlowiec.pl::26fe916b-a982-4bde-b29f-08a6516f2bb4" providerId="AD" clId="Web-{417B045E-3511-4804-912F-2B08B8A12D99}" dt="2024-09-01T12:16:04.411" v="68" actId="20577"/>
        <pc:sldMkLst>
          <pc:docMk/>
          <pc:sldMk cId="944720831" sldId="264"/>
        </pc:sldMkLst>
        <pc:spChg chg="mod">
          <ac:chgData name="Karol Kowalczyk" userId="S::karol.kowalczyk@psp1szydlowiec.pl::26fe916b-a982-4bde-b29f-08a6516f2bb4" providerId="AD" clId="Web-{417B045E-3511-4804-912F-2B08B8A12D99}" dt="2024-09-01T12:16:04.411" v="68" actId="20577"/>
          <ac:spMkLst>
            <pc:docMk/>
            <pc:sldMk cId="944720831" sldId="264"/>
            <ac:spMk id="4" creationId="{1134637C-AEF2-A4FE-9E4C-6474860516DD}"/>
          </ac:spMkLst>
        </pc:spChg>
      </pc:sldChg>
      <pc:sldChg chg="modSp">
        <pc:chgData name="Karol Kowalczyk" userId="S::karol.kowalczyk@psp1szydlowiec.pl::26fe916b-a982-4bde-b29f-08a6516f2bb4" providerId="AD" clId="Web-{417B045E-3511-4804-912F-2B08B8A12D99}" dt="2024-09-01T12:22:12.454" v="147" actId="20577"/>
        <pc:sldMkLst>
          <pc:docMk/>
          <pc:sldMk cId="3400682203" sldId="266"/>
        </pc:sldMkLst>
        <pc:spChg chg="mod">
          <ac:chgData name="Karol Kowalczyk" userId="S::karol.kowalczyk@psp1szydlowiec.pl::26fe916b-a982-4bde-b29f-08a6516f2bb4" providerId="AD" clId="Web-{417B045E-3511-4804-912F-2B08B8A12D99}" dt="2024-09-01T12:22:12.454" v="147" actId="20577"/>
          <ac:spMkLst>
            <pc:docMk/>
            <pc:sldMk cId="3400682203" sldId="266"/>
            <ac:spMk id="7" creationId="{2A22F4A0-439C-53DC-EF52-52667F5B30CA}"/>
          </ac:spMkLst>
        </pc:spChg>
      </pc:sldChg>
      <pc:sldChg chg="modSp">
        <pc:chgData name="Karol Kowalczyk" userId="S::karol.kowalczyk@psp1szydlowiec.pl::26fe916b-a982-4bde-b29f-08a6516f2bb4" providerId="AD" clId="Web-{417B045E-3511-4804-912F-2B08B8A12D99}" dt="2024-09-01T12:22:19.673" v="149" actId="20577"/>
        <pc:sldMkLst>
          <pc:docMk/>
          <pc:sldMk cId="1746938232" sldId="267"/>
        </pc:sldMkLst>
        <pc:spChg chg="mod">
          <ac:chgData name="Karol Kowalczyk" userId="S::karol.kowalczyk@psp1szydlowiec.pl::26fe916b-a982-4bde-b29f-08a6516f2bb4" providerId="AD" clId="Web-{417B045E-3511-4804-912F-2B08B8A12D99}" dt="2024-09-01T12:16:31.256" v="75" actId="1076"/>
          <ac:spMkLst>
            <pc:docMk/>
            <pc:sldMk cId="1746938232" sldId="267"/>
            <ac:spMk id="2" creationId="{260827BF-DABC-637F-D595-3AA769C049BC}"/>
          </ac:spMkLst>
        </pc:spChg>
        <pc:spChg chg="mod">
          <ac:chgData name="Karol Kowalczyk" userId="S::karol.kowalczyk@psp1szydlowiec.pl::26fe916b-a982-4bde-b29f-08a6516f2bb4" providerId="AD" clId="Web-{417B045E-3511-4804-912F-2B08B8A12D99}" dt="2024-09-01T12:22:19.673" v="149" actId="20577"/>
          <ac:spMkLst>
            <pc:docMk/>
            <pc:sldMk cId="1746938232" sldId="267"/>
            <ac:spMk id="29" creationId="{D33D5A39-D377-A59D-A04E-0A5D8B98A0BB}"/>
          </ac:spMkLst>
        </pc:spChg>
      </pc:sldChg>
      <pc:sldChg chg="modSp">
        <pc:chgData name="Karol Kowalczyk" userId="S::karol.kowalczyk@psp1szydlowiec.pl::26fe916b-a982-4bde-b29f-08a6516f2bb4" providerId="AD" clId="Web-{417B045E-3511-4804-912F-2B08B8A12D99}" dt="2024-09-01T12:24:22.208" v="185" actId="20577"/>
        <pc:sldMkLst>
          <pc:docMk/>
          <pc:sldMk cId="2132636172" sldId="268"/>
        </pc:sldMkLst>
        <pc:spChg chg="mod">
          <ac:chgData name="Karol Kowalczyk" userId="S::karol.kowalczyk@psp1szydlowiec.pl::26fe916b-a982-4bde-b29f-08a6516f2bb4" providerId="AD" clId="Web-{417B045E-3511-4804-912F-2B08B8A12D99}" dt="2024-09-01T12:24:22.208" v="185" actId="20577"/>
          <ac:spMkLst>
            <pc:docMk/>
            <pc:sldMk cId="2132636172" sldId="268"/>
            <ac:spMk id="4" creationId="{0F79980C-1B31-74BE-A4D2-FD841DBEA27D}"/>
          </ac:spMkLst>
        </pc:spChg>
      </pc:sldChg>
      <pc:sldChg chg="modSp">
        <pc:chgData name="Karol Kowalczyk" userId="S::karol.kowalczyk@psp1szydlowiec.pl::26fe916b-a982-4bde-b29f-08a6516f2bb4" providerId="AD" clId="Web-{417B045E-3511-4804-912F-2B08B8A12D99}" dt="2024-09-01T12:27:56.417" v="252" actId="20577"/>
        <pc:sldMkLst>
          <pc:docMk/>
          <pc:sldMk cId="1542086310" sldId="269"/>
        </pc:sldMkLst>
        <pc:spChg chg="mod">
          <ac:chgData name="Karol Kowalczyk" userId="S::karol.kowalczyk@psp1szydlowiec.pl::26fe916b-a982-4bde-b29f-08a6516f2bb4" providerId="AD" clId="Web-{417B045E-3511-4804-912F-2B08B8A12D99}" dt="2024-09-01T12:27:56.417" v="252" actId="20577"/>
          <ac:spMkLst>
            <pc:docMk/>
            <pc:sldMk cId="1542086310" sldId="269"/>
            <ac:spMk id="4" creationId="{F5B6564E-7C87-4A1D-0E0F-72A8653CFBB4}"/>
          </ac:spMkLst>
        </pc:spChg>
      </pc:sldChg>
      <pc:sldChg chg="modSp">
        <pc:chgData name="Karol Kowalczyk" userId="S::karol.kowalczyk@psp1szydlowiec.pl::26fe916b-a982-4bde-b29f-08a6516f2bb4" providerId="AD" clId="Web-{417B045E-3511-4804-912F-2B08B8A12D99}" dt="2024-09-01T12:29:35.780" v="276" actId="20577"/>
        <pc:sldMkLst>
          <pc:docMk/>
          <pc:sldMk cId="1609401791" sldId="270"/>
        </pc:sldMkLst>
        <pc:spChg chg="mod">
          <ac:chgData name="Karol Kowalczyk" userId="S::karol.kowalczyk@psp1szydlowiec.pl::26fe916b-a982-4bde-b29f-08a6516f2bb4" providerId="AD" clId="Web-{417B045E-3511-4804-912F-2B08B8A12D99}" dt="2024-09-01T12:29:35.780" v="276" actId="20577"/>
          <ac:spMkLst>
            <pc:docMk/>
            <pc:sldMk cId="1609401791" sldId="270"/>
            <ac:spMk id="23" creationId="{383FFC33-B765-25B6-77CB-B66013383E76}"/>
          </ac:spMkLst>
        </pc:spChg>
      </pc:sldChg>
      <pc:sldChg chg="modSp">
        <pc:chgData name="Karol Kowalczyk" userId="S::karol.kowalczyk@psp1szydlowiec.pl::26fe916b-a982-4bde-b29f-08a6516f2bb4" providerId="AD" clId="Web-{417B045E-3511-4804-912F-2B08B8A12D99}" dt="2024-09-01T12:25:40.741" v="210" actId="20577"/>
        <pc:sldMkLst>
          <pc:docMk/>
          <pc:sldMk cId="3259017438" sldId="271"/>
        </pc:sldMkLst>
        <pc:spChg chg="mod">
          <ac:chgData name="Karol Kowalczyk" userId="S::karol.kowalczyk@psp1szydlowiec.pl::26fe916b-a982-4bde-b29f-08a6516f2bb4" providerId="AD" clId="Web-{417B045E-3511-4804-912F-2B08B8A12D99}" dt="2024-09-01T12:25:40.741" v="210" actId="20577"/>
          <ac:spMkLst>
            <pc:docMk/>
            <pc:sldMk cId="3259017438" sldId="271"/>
            <ac:spMk id="4" creationId="{82A915E4-A5CF-85C8-2B43-FEFF34C62F03}"/>
          </ac:spMkLst>
        </pc:spChg>
      </pc:sldChg>
      <pc:sldChg chg="modSp">
        <pc:chgData name="Karol Kowalczyk" userId="S::karol.kowalczyk@psp1szydlowiec.pl::26fe916b-a982-4bde-b29f-08a6516f2bb4" providerId="AD" clId="Web-{417B045E-3511-4804-912F-2B08B8A12D99}" dt="2024-09-01T12:25:03.068" v="199" actId="20577"/>
        <pc:sldMkLst>
          <pc:docMk/>
          <pc:sldMk cId="1803510229" sldId="272"/>
        </pc:sldMkLst>
        <pc:spChg chg="mod">
          <ac:chgData name="Karol Kowalczyk" userId="S::karol.kowalczyk@psp1szydlowiec.pl::26fe916b-a982-4bde-b29f-08a6516f2bb4" providerId="AD" clId="Web-{417B045E-3511-4804-912F-2B08B8A12D99}" dt="2024-09-01T12:25:03.068" v="199" actId="20577"/>
          <ac:spMkLst>
            <pc:docMk/>
            <pc:sldMk cId="1803510229" sldId="272"/>
            <ac:spMk id="3" creationId="{4B436528-BBB8-873C-7F9F-7E19432D25D9}"/>
          </ac:spMkLst>
        </pc:spChg>
      </pc:sldChg>
      <pc:sldChg chg="modSp">
        <pc:chgData name="Karol Kowalczyk" userId="S::karol.kowalczyk@psp1szydlowiec.pl::26fe916b-a982-4bde-b29f-08a6516f2bb4" providerId="AD" clId="Web-{417B045E-3511-4804-912F-2B08B8A12D99}" dt="2024-09-01T12:13:36.110" v="39" actId="20577"/>
        <pc:sldMkLst>
          <pc:docMk/>
          <pc:sldMk cId="908175663" sldId="274"/>
        </pc:sldMkLst>
        <pc:spChg chg="mod">
          <ac:chgData name="Karol Kowalczyk" userId="S::karol.kowalczyk@psp1szydlowiec.pl::26fe916b-a982-4bde-b29f-08a6516f2bb4" providerId="AD" clId="Web-{417B045E-3511-4804-912F-2B08B8A12D99}" dt="2024-09-01T12:13:36.110" v="39" actId="20577"/>
          <ac:spMkLst>
            <pc:docMk/>
            <pc:sldMk cId="908175663" sldId="274"/>
            <ac:spMk id="8" creationId="{FA1BFB87-905A-5F19-B264-1EF10C66BD0D}"/>
          </ac:spMkLst>
        </pc:spChg>
      </pc:sldChg>
      <pc:sldChg chg="modSp">
        <pc:chgData name="Karol Kowalczyk" userId="S::karol.kowalczyk@psp1szydlowiec.pl::26fe916b-a982-4bde-b29f-08a6516f2bb4" providerId="AD" clId="Web-{417B045E-3511-4804-912F-2B08B8A12D99}" dt="2024-09-01T12:15:20.816" v="55" actId="20577"/>
        <pc:sldMkLst>
          <pc:docMk/>
          <pc:sldMk cId="3349925523" sldId="275"/>
        </pc:sldMkLst>
        <pc:spChg chg="mod">
          <ac:chgData name="Karol Kowalczyk" userId="S::karol.kowalczyk@psp1szydlowiec.pl::26fe916b-a982-4bde-b29f-08a6516f2bb4" providerId="AD" clId="Web-{417B045E-3511-4804-912F-2B08B8A12D99}" dt="2024-09-01T12:15:20.816" v="55" actId="20577"/>
          <ac:spMkLst>
            <pc:docMk/>
            <pc:sldMk cId="3349925523" sldId="275"/>
            <ac:spMk id="3" creationId="{19590FBD-367C-2746-CAE2-03C76919632A}"/>
          </ac:spMkLst>
        </pc:spChg>
      </pc:sldChg>
      <pc:sldChg chg="modSp">
        <pc:chgData name="Karol Kowalczyk" userId="S::karol.kowalczyk@psp1szydlowiec.pl::26fe916b-a982-4bde-b29f-08a6516f2bb4" providerId="AD" clId="Web-{417B045E-3511-4804-912F-2B08B8A12D99}" dt="2024-09-01T12:24:37.880" v="191" actId="20577"/>
        <pc:sldMkLst>
          <pc:docMk/>
          <pc:sldMk cId="4122638160" sldId="276"/>
        </pc:sldMkLst>
        <pc:spChg chg="mod">
          <ac:chgData name="Karol Kowalczyk" userId="S::karol.kowalczyk@psp1szydlowiec.pl::26fe916b-a982-4bde-b29f-08a6516f2bb4" providerId="AD" clId="Web-{417B045E-3511-4804-912F-2B08B8A12D99}" dt="2024-09-01T12:24:37.880" v="191" actId="20577"/>
          <ac:spMkLst>
            <pc:docMk/>
            <pc:sldMk cId="4122638160" sldId="276"/>
            <ac:spMk id="3" creationId="{4CD444FC-3F2F-17DE-1E90-7C80DA46AEAB}"/>
          </ac:spMkLst>
        </pc:spChg>
      </pc:sldChg>
    </pc:docChg>
  </pc:docChgLst>
  <pc:docChgLst>
    <pc:chgData name="Karol Kowalczyk" userId="S::karol.kowalczyk@psp1szydlowiec.pl::26fe916b-a982-4bde-b29f-08a6516f2bb4" providerId="AD" clId="Web-{10F57F85-A1B7-47D0-9F75-8EAB7600D496}"/>
    <pc:docChg chg="modSld modMainMaster">
      <pc:chgData name="Karol Kowalczyk" userId="S::karol.kowalczyk@psp1szydlowiec.pl::26fe916b-a982-4bde-b29f-08a6516f2bb4" providerId="AD" clId="Web-{10F57F85-A1B7-47D0-9F75-8EAB7600D496}" dt="2024-07-22T09:52:45.037" v="72"/>
      <pc:docMkLst>
        <pc:docMk/>
      </pc:docMkLst>
      <pc:sldChg chg="mod">
        <pc:chgData name="Karol Kowalczyk" userId="S::karol.kowalczyk@psp1szydlowiec.pl::26fe916b-a982-4bde-b29f-08a6516f2bb4" providerId="AD" clId="Web-{10F57F85-A1B7-47D0-9F75-8EAB7600D496}" dt="2024-07-22T09:49:06.045" v="47"/>
        <pc:sldMkLst>
          <pc:docMk/>
          <pc:sldMk cId="650317164" sldId="256"/>
        </pc:sldMkLst>
      </pc:sldChg>
      <pc:sldChg chg="mod">
        <pc:chgData name="Karol Kowalczyk" userId="S::karol.kowalczyk@psp1szydlowiec.pl::26fe916b-a982-4bde-b29f-08a6516f2bb4" providerId="AD" clId="Web-{10F57F85-A1B7-47D0-9F75-8EAB7600D496}" dt="2024-07-22T09:49:06.045" v="47"/>
        <pc:sldMkLst>
          <pc:docMk/>
          <pc:sldMk cId="1814067176" sldId="257"/>
        </pc:sldMkLst>
      </pc:sldChg>
      <pc:sldChg chg="mod">
        <pc:chgData name="Karol Kowalczyk" userId="S::karol.kowalczyk@psp1szydlowiec.pl::26fe916b-a982-4bde-b29f-08a6516f2bb4" providerId="AD" clId="Web-{10F57F85-A1B7-47D0-9F75-8EAB7600D496}" dt="2024-07-22T09:49:06.045" v="47"/>
        <pc:sldMkLst>
          <pc:docMk/>
          <pc:sldMk cId="3038466014" sldId="258"/>
        </pc:sldMkLst>
      </pc:sldChg>
      <pc:sldChg chg="mod">
        <pc:chgData name="Karol Kowalczyk" userId="S::karol.kowalczyk@psp1szydlowiec.pl::26fe916b-a982-4bde-b29f-08a6516f2bb4" providerId="AD" clId="Web-{10F57F85-A1B7-47D0-9F75-8EAB7600D496}" dt="2024-07-22T09:49:06.045" v="47"/>
        <pc:sldMkLst>
          <pc:docMk/>
          <pc:sldMk cId="329231401" sldId="260"/>
        </pc:sldMkLst>
      </pc:sldChg>
      <pc:sldChg chg="mod">
        <pc:chgData name="Karol Kowalczyk" userId="S::karol.kowalczyk@psp1szydlowiec.pl::26fe916b-a982-4bde-b29f-08a6516f2bb4" providerId="AD" clId="Web-{10F57F85-A1B7-47D0-9F75-8EAB7600D496}" dt="2024-07-22T09:49:06.045" v="47"/>
        <pc:sldMkLst>
          <pc:docMk/>
          <pc:sldMk cId="926024874" sldId="261"/>
        </pc:sldMkLst>
      </pc:sldChg>
      <pc:sldChg chg="mod">
        <pc:chgData name="Karol Kowalczyk" userId="S::karol.kowalczyk@psp1szydlowiec.pl::26fe916b-a982-4bde-b29f-08a6516f2bb4" providerId="AD" clId="Web-{10F57F85-A1B7-47D0-9F75-8EAB7600D496}" dt="2024-07-22T09:49:06.045" v="47"/>
        <pc:sldMkLst>
          <pc:docMk/>
          <pc:sldMk cId="746333625" sldId="262"/>
        </pc:sldMkLst>
      </pc:sldChg>
      <pc:sldChg chg="modSp mod">
        <pc:chgData name="Karol Kowalczyk" userId="S::karol.kowalczyk@psp1szydlowiec.pl::26fe916b-a982-4bde-b29f-08a6516f2bb4" providerId="AD" clId="Web-{10F57F85-A1B7-47D0-9F75-8EAB7600D496}" dt="2024-07-22T09:50:45.408" v="49" actId="20577"/>
        <pc:sldMkLst>
          <pc:docMk/>
          <pc:sldMk cId="944720831" sldId="264"/>
        </pc:sldMkLst>
        <pc:spChg chg="mod">
          <ac:chgData name="Karol Kowalczyk" userId="S::karol.kowalczyk@psp1szydlowiec.pl::26fe916b-a982-4bde-b29f-08a6516f2bb4" providerId="AD" clId="Web-{10F57F85-A1B7-47D0-9F75-8EAB7600D496}" dt="2024-07-22T09:50:45.408" v="49" actId="20577"/>
          <ac:spMkLst>
            <pc:docMk/>
            <pc:sldMk cId="944720831" sldId="264"/>
            <ac:spMk id="4" creationId="{1134637C-AEF2-A4FE-9E4C-6474860516DD}"/>
          </ac:spMkLst>
        </pc:spChg>
      </pc:sldChg>
      <pc:sldChg chg="addSp delSp modSp mod setBg">
        <pc:chgData name="Karol Kowalczyk" userId="S::karol.kowalczyk@psp1szydlowiec.pl::26fe916b-a982-4bde-b29f-08a6516f2bb4" providerId="AD" clId="Web-{10F57F85-A1B7-47D0-9F75-8EAB7600D496}" dt="2024-07-22T09:52:45.037" v="72"/>
        <pc:sldMkLst>
          <pc:docMk/>
          <pc:sldMk cId="2228712124" sldId="265"/>
        </pc:sldMkLst>
        <pc:spChg chg="mod">
          <ac:chgData name="Karol Kowalczyk" userId="S::karol.kowalczyk@psp1szydlowiec.pl::26fe916b-a982-4bde-b29f-08a6516f2bb4" providerId="AD" clId="Web-{10F57F85-A1B7-47D0-9F75-8EAB7600D496}" dt="2024-07-22T09:46:31.868" v="40"/>
          <ac:spMkLst>
            <pc:docMk/>
            <pc:sldMk cId="2228712124" sldId="265"/>
            <ac:spMk id="2" creationId="{DF657786-5D57-6925-78F9-80D7DD5CE6E0}"/>
          </ac:spMkLst>
        </pc:spChg>
        <pc:spChg chg="add del mod">
          <ac:chgData name="Karol Kowalczyk" userId="S::karol.kowalczyk@psp1szydlowiec.pl::26fe916b-a982-4bde-b29f-08a6516f2bb4" providerId="AD" clId="Web-{10F57F85-A1B7-47D0-9F75-8EAB7600D496}" dt="2024-07-22T09:46:47.650" v="42"/>
          <ac:spMkLst>
            <pc:docMk/>
            <pc:sldMk cId="2228712124" sldId="265"/>
            <ac:spMk id="3" creationId="{7A128099-856A-C959-6172-B8FF11D33460}"/>
          </ac:spMkLst>
        </pc:spChg>
        <pc:spChg chg="add del mod">
          <ac:chgData name="Karol Kowalczyk" userId="S::karol.kowalczyk@psp1szydlowiec.pl::26fe916b-a982-4bde-b29f-08a6516f2bb4" providerId="AD" clId="Web-{10F57F85-A1B7-47D0-9F75-8EAB7600D496}" dt="2024-07-22T09:52:42.506" v="71" actId="20577"/>
          <ac:spMkLst>
            <pc:docMk/>
            <pc:sldMk cId="2228712124" sldId="265"/>
            <ac:spMk id="4" creationId="{C85664CC-3AAF-C9F3-36A1-7D3F3EA77E1D}"/>
          </ac:spMkLst>
        </pc:spChg>
        <pc:spChg chg="add del">
          <ac:chgData name="Karol Kowalczyk" userId="S::karol.kowalczyk@psp1szydlowiec.pl::26fe916b-a982-4bde-b29f-08a6516f2bb4" providerId="AD" clId="Web-{10F57F85-A1B7-47D0-9F75-8EAB7600D496}" dt="2024-07-22T09:42:58.438" v="18"/>
          <ac:spMkLst>
            <pc:docMk/>
            <pc:sldMk cId="2228712124" sldId="265"/>
            <ac:spMk id="10" creationId="{D776D29F-0A2C-4F75-8582-7C7DFCBD11D5}"/>
          </ac:spMkLst>
        </pc:spChg>
        <pc:spChg chg="add del">
          <ac:chgData name="Karol Kowalczyk" userId="S::karol.kowalczyk@psp1szydlowiec.pl::26fe916b-a982-4bde-b29f-08a6516f2bb4" providerId="AD" clId="Web-{10F57F85-A1B7-47D0-9F75-8EAB7600D496}" dt="2024-07-22T09:42:58.438" v="18"/>
          <ac:spMkLst>
            <pc:docMk/>
            <pc:sldMk cId="2228712124" sldId="265"/>
            <ac:spMk id="12" creationId="{C4D41903-2C9D-4F9E-AA1F-6161F8A6FC01}"/>
          </ac:spMkLst>
        </pc:spChg>
        <pc:spChg chg="add del">
          <ac:chgData name="Karol Kowalczyk" userId="S::karol.kowalczyk@psp1szydlowiec.pl::26fe916b-a982-4bde-b29f-08a6516f2bb4" providerId="AD" clId="Web-{10F57F85-A1B7-47D0-9F75-8EAB7600D496}" dt="2024-07-22T09:46:31.868" v="40"/>
          <ac:spMkLst>
            <pc:docMk/>
            <pc:sldMk cId="2228712124" sldId="265"/>
            <ac:spMk id="13" creationId="{C6B158B5-50B5-4927-A367-7C9F3AFE5DCB}"/>
          </ac:spMkLst>
        </pc:spChg>
        <pc:spChg chg="add del">
          <ac:chgData name="Karol Kowalczyk" userId="S::karol.kowalczyk@psp1szydlowiec.pl::26fe916b-a982-4bde-b29f-08a6516f2bb4" providerId="AD" clId="Web-{10F57F85-A1B7-47D0-9F75-8EAB7600D496}" dt="2024-07-22T09:42:58.438" v="18"/>
          <ac:spMkLst>
            <pc:docMk/>
            <pc:sldMk cId="2228712124" sldId="265"/>
            <ac:spMk id="14" creationId="{9E4574B5-C90E-412D-BAB0-B9F483290C67}"/>
          </ac:spMkLst>
        </pc:spChg>
        <pc:spChg chg="add del">
          <ac:chgData name="Karol Kowalczyk" userId="S::karol.kowalczyk@psp1szydlowiec.pl::26fe916b-a982-4bde-b29f-08a6516f2bb4" providerId="AD" clId="Web-{10F57F85-A1B7-47D0-9F75-8EAB7600D496}" dt="2024-07-22T09:46:31.868" v="40"/>
          <ac:spMkLst>
            <pc:docMk/>
            <pc:sldMk cId="2228712124" sldId="265"/>
            <ac:spMk id="15" creationId="{B01367A3-F670-4BD9-9972-F7E97FC227ED}"/>
          </ac:spMkLst>
        </pc:spChg>
        <pc:spChg chg="add mod">
          <ac:chgData name="Karol Kowalczyk" userId="S::karol.kowalczyk@psp1szydlowiec.pl::26fe916b-a982-4bde-b29f-08a6516f2bb4" providerId="AD" clId="Web-{10F57F85-A1B7-47D0-9F75-8EAB7600D496}" dt="2024-07-22T09:52:45.037" v="72"/>
          <ac:spMkLst>
            <pc:docMk/>
            <pc:sldMk cId="2228712124" sldId="265"/>
            <ac:spMk id="16" creationId="{7A7A0F5C-5201-3695-8371-A30B207F1E53}"/>
          </ac:spMkLst>
        </pc:spChg>
        <pc:spChg chg="add del">
          <ac:chgData name="Karol Kowalczyk" userId="S::karol.kowalczyk@psp1szydlowiec.pl::26fe916b-a982-4bde-b29f-08a6516f2bb4" providerId="AD" clId="Web-{10F57F85-A1B7-47D0-9F75-8EAB7600D496}" dt="2024-07-22T09:46:31.868" v="40"/>
          <ac:spMkLst>
            <pc:docMk/>
            <pc:sldMk cId="2228712124" sldId="265"/>
            <ac:spMk id="17" creationId="{38C3DB02-606C-40EC-8381-7A29A1ADFAE7}"/>
          </ac:spMkLst>
        </pc:spChg>
        <pc:picChg chg="add del mod ord">
          <ac:chgData name="Karol Kowalczyk" userId="S::karol.kowalczyk@psp1szydlowiec.pl::26fe916b-a982-4bde-b29f-08a6516f2bb4" providerId="AD" clId="Web-{10F57F85-A1B7-47D0-9F75-8EAB7600D496}" dt="2024-07-22T09:43:16.470" v="25"/>
          <ac:picMkLst>
            <pc:docMk/>
            <pc:sldMk cId="2228712124" sldId="265"/>
            <ac:picMk id="5" creationId="{E4E091E2-7D74-4719-2A59-4E175CA440C8}"/>
          </ac:picMkLst>
        </pc:picChg>
        <pc:picChg chg="add del mod ord">
          <ac:chgData name="Karol Kowalczyk" userId="S::karol.kowalczyk@psp1szydlowiec.pl::26fe916b-a982-4bde-b29f-08a6516f2bb4" providerId="AD" clId="Web-{10F57F85-A1B7-47D0-9F75-8EAB7600D496}" dt="2024-07-22T09:43:22.596" v="27"/>
          <ac:picMkLst>
            <pc:docMk/>
            <pc:sldMk cId="2228712124" sldId="265"/>
            <ac:picMk id="6" creationId="{122C41A4-D843-6913-895E-48B76D424ABF}"/>
          </ac:picMkLst>
        </pc:picChg>
        <pc:picChg chg="add del mod ord">
          <ac:chgData name="Karol Kowalczyk" userId="S::karol.kowalczyk@psp1szydlowiec.pl::26fe916b-a982-4bde-b29f-08a6516f2bb4" providerId="AD" clId="Web-{10F57F85-A1B7-47D0-9F75-8EAB7600D496}" dt="2024-07-22T09:45:35.210" v="33"/>
          <ac:picMkLst>
            <pc:docMk/>
            <pc:sldMk cId="2228712124" sldId="265"/>
            <ac:picMk id="7" creationId="{17DB6549-E9D4-E26E-D699-B18F2AA91433}"/>
          </ac:picMkLst>
        </pc:picChg>
        <pc:picChg chg="add del mod ord">
          <ac:chgData name="Karol Kowalczyk" userId="S::karol.kowalczyk@psp1szydlowiec.pl::26fe916b-a982-4bde-b29f-08a6516f2bb4" providerId="AD" clId="Web-{10F57F85-A1B7-47D0-9F75-8EAB7600D496}" dt="2024-07-22T09:46:33.133" v="41"/>
          <ac:picMkLst>
            <pc:docMk/>
            <pc:sldMk cId="2228712124" sldId="265"/>
            <ac:picMk id="8" creationId="{5FB18D84-E7BB-F0A9-8E27-F3969F3581FB}"/>
          </ac:picMkLst>
        </pc:picChg>
        <pc:picChg chg="add del mod ord">
          <ac:chgData name="Karol Kowalczyk" userId="S::karol.kowalczyk@psp1szydlowiec.pl::26fe916b-a982-4bde-b29f-08a6516f2bb4" providerId="AD" clId="Web-{10F57F85-A1B7-47D0-9F75-8EAB7600D496}" dt="2024-07-22T09:52:45.037" v="72"/>
          <ac:picMkLst>
            <pc:docMk/>
            <pc:sldMk cId="2228712124" sldId="265"/>
            <ac:picMk id="9" creationId="{EC3843AF-2B7A-88E1-3B8F-E148FAF96336}"/>
          </ac:picMkLst>
        </pc:picChg>
      </pc:sldChg>
      <pc:sldMasterChg chg="mod setBg modSldLayout">
        <pc:chgData name="Karol Kowalczyk" userId="S::karol.kowalczyk@psp1szydlowiec.pl::26fe916b-a982-4bde-b29f-08a6516f2bb4" providerId="AD" clId="Web-{10F57F85-A1B7-47D0-9F75-8EAB7600D496}" dt="2024-07-22T09:49:06.045" v="47"/>
        <pc:sldMasterMkLst>
          <pc:docMk/>
          <pc:sldMasterMk cId="3926633689" sldId="2147483648"/>
        </pc:sldMasterMkLst>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3391757436" sldId="2147483649"/>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967380084" sldId="2147483650"/>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13234121" sldId="2147483651"/>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3883036252" sldId="2147483652"/>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961808292" sldId="2147483653"/>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1544797292" sldId="2147483654"/>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1850839136" sldId="2147483655"/>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2715530444" sldId="2147483656"/>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3024906009" sldId="2147483657"/>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2454508176" sldId="2147483658"/>
          </pc:sldLayoutMkLst>
        </pc:sldLayoutChg>
        <pc:sldLayoutChg chg="mod">
          <pc:chgData name="Karol Kowalczyk" userId="S::karol.kowalczyk@psp1szydlowiec.pl::26fe916b-a982-4bde-b29f-08a6516f2bb4" providerId="AD" clId="Web-{10F57F85-A1B7-47D0-9F75-8EAB7600D496}" dt="2024-07-22T09:49:06.045" v="47"/>
          <pc:sldLayoutMkLst>
            <pc:docMk/>
            <pc:sldMasterMk cId="3926633689" sldId="2147483648"/>
            <pc:sldLayoutMk cId="1340386666" sldId="2147483659"/>
          </pc:sldLayoutMkLst>
        </pc:sldLayoutChg>
      </pc:sldMasterChg>
    </pc:docChg>
  </pc:docChgLst>
  <pc:docChgLst>
    <pc:chgData name="Karol Kowalczyk" userId="S::karol.kowalczyk@psp1szydlowiec.pl::26fe916b-a982-4bde-b29f-08a6516f2bb4" providerId="AD" clId="Web-{C79BD5EA-4AED-43EC-AD88-11B5A543DEC4}"/>
    <pc:docChg chg="modSld">
      <pc:chgData name="Karol Kowalczyk" userId="S::karol.kowalczyk@psp1szydlowiec.pl::26fe916b-a982-4bde-b29f-08a6516f2bb4" providerId="AD" clId="Web-{C79BD5EA-4AED-43EC-AD88-11B5A543DEC4}" dt="2024-08-01T15:05:46.236" v="719" actId="20577"/>
      <pc:docMkLst>
        <pc:docMk/>
      </pc:docMkLst>
      <pc:sldChg chg="modSp">
        <pc:chgData name="Karol Kowalczyk" userId="S::karol.kowalczyk@psp1szydlowiec.pl::26fe916b-a982-4bde-b29f-08a6516f2bb4" providerId="AD" clId="Web-{C79BD5EA-4AED-43EC-AD88-11B5A543DEC4}" dt="2024-08-01T15:05:33.001" v="717" actId="14100"/>
        <pc:sldMkLst>
          <pc:docMk/>
          <pc:sldMk cId="944720831" sldId="264"/>
        </pc:sldMkLst>
        <pc:spChg chg="mod">
          <ac:chgData name="Karol Kowalczyk" userId="S::karol.kowalczyk@psp1szydlowiec.pl::26fe916b-a982-4bde-b29f-08a6516f2bb4" providerId="AD" clId="Web-{C79BD5EA-4AED-43EC-AD88-11B5A543DEC4}" dt="2024-08-01T15:05:33.001" v="717" actId="14100"/>
          <ac:spMkLst>
            <pc:docMk/>
            <pc:sldMk cId="944720831" sldId="264"/>
            <ac:spMk id="2" creationId="{130B6C1C-4E84-1868-9DED-326D472BC155}"/>
          </ac:spMkLst>
        </pc:spChg>
      </pc:sldChg>
      <pc:sldChg chg="modSp">
        <pc:chgData name="Karol Kowalczyk" userId="S::karol.kowalczyk@psp1szydlowiec.pl::26fe916b-a982-4bde-b29f-08a6516f2bb4" providerId="AD" clId="Web-{C79BD5EA-4AED-43EC-AD88-11B5A543DEC4}" dt="2024-08-01T15:05:24.407" v="716" actId="1076"/>
        <pc:sldMkLst>
          <pc:docMk/>
          <pc:sldMk cId="3400682203" sldId="266"/>
        </pc:sldMkLst>
        <pc:spChg chg="mod">
          <ac:chgData name="Karol Kowalczyk" userId="S::karol.kowalczyk@psp1szydlowiec.pl::26fe916b-a982-4bde-b29f-08a6516f2bb4" providerId="AD" clId="Web-{C79BD5EA-4AED-43EC-AD88-11B5A543DEC4}" dt="2024-08-01T15:05:24.407" v="716" actId="1076"/>
          <ac:spMkLst>
            <pc:docMk/>
            <pc:sldMk cId="3400682203" sldId="266"/>
            <ac:spMk id="7" creationId="{2A22F4A0-439C-53DC-EF52-52667F5B30CA}"/>
          </ac:spMkLst>
        </pc:spChg>
      </pc:sldChg>
      <pc:sldChg chg="modSp">
        <pc:chgData name="Karol Kowalczyk" userId="S::karol.kowalczyk@psp1szydlowiec.pl::26fe916b-a982-4bde-b29f-08a6516f2bb4" providerId="AD" clId="Web-{C79BD5EA-4AED-43EC-AD88-11B5A543DEC4}" dt="2024-08-01T15:05:21.204" v="715" actId="1076"/>
        <pc:sldMkLst>
          <pc:docMk/>
          <pc:sldMk cId="2132636172" sldId="268"/>
        </pc:sldMkLst>
        <pc:spChg chg="mod">
          <ac:chgData name="Karol Kowalczyk" userId="S::karol.kowalczyk@psp1szydlowiec.pl::26fe916b-a982-4bde-b29f-08a6516f2bb4" providerId="AD" clId="Web-{C79BD5EA-4AED-43EC-AD88-11B5A543DEC4}" dt="2024-08-01T15:05:21.204" v="715" actId="1076"/>
          <ac:spMkLst>
            <pc:docMk/>
            <pc:sldMk cId="2132636172" sldId="268"/>
            <ac:spMk id="4" creationId="{0F79980C-1B31-74BE-A4D2-FD841DBEA27D}"/>
          </ac:spMkLst>
        </pc:spChg>
      </pc:sldChg>
      <pc:sldChg chg="modSp">
        <pc:chgData name="Karol Kowalczyk" userId="S::karol.kowalczyk@psp1szydlowiec.pl::26fe916b-a982-4bde-b29f-08a6516f2bb4" providerId="AD" clId="Web-{C79BD5EA-4AED-43EC-AD88-11B5A543DEC4}" dt="2024-08-01T15:05:46.236" v="719" actId="20577"/>
        <pc:sldMkLst>
          <pc:docMk/>
          <pc:sldMk cId="1609401791" sldId="270"/>
        </pc:sldMkLst>
        <pc:spChg chg="mod">
          <ac:chgData name="Karol Kowalczyk" userId="S::karol.kowalczyk@psp1szydlowiec.pl::26fe916b-a982-4bde-b29f-08a6516f2bb4" providerId="AD" clId="Web-{C79BD5EA-4AED-43EC-AD88-11B5A543DEC4}" dt="2024-08-01T14:42:10.262" v="0" actId="1076"/>
          <ac:spMkLst>
            <pc:docMk/>
            <pc:sldMk cId="1609401791" sldId="270"/>
            <ac:spMk id="2" creationId="{D1E57AAF-12EC-9419-A3E6-421D476E0FD5}"/>
          </ac:spMkLst>
        </pc:spChg>
        <pc:spChg chg="mod">
          <ac:chgData name="Karol Kowalczyk" userId="S::karol.kowalczyk@psp1szydlowiec.pl::26fe916b-a982-4bde-b29f-08a6516f2bb4" providerId="AD" clId="Web-{C79BD5EA-4AED-43EC-AD88-11B5A543DEC4}" dt="2024-08-01T15:05:46.236" v="719" actId="20577"/>
          <ac:spMkLst>
            <pc:docMk/>
            <pc:sldMk cId="1609401791" sldId="270"/>
            <ac:spMk id="23" creationId="{383FFC33-B765-25B6-77CB-B66013383E76}"/>
          </ac:spMkLst>
        </pc:spChg>
      </pc:sldChg>
    </pc:docChg>
  </pc:docChgLst>
  <pc:docChgLst>
    <pc:chgData name="Karol Kowalczyk" userId="S::karol.kowalczyk@psp1szydlowiec.pl::26fe916b-a982-4bde-b29f-08a6516f2bb4" providerId="AD" clId="Web-{3B3314BF-3484-48A7-BA4C-39B7BE428573}"/>
    <pc:docChg chg="modSld">
      <pc:chgData name="Karol Kowalczyk" userId="S::karol.kowalczyk@psp1szydlowiec.pl::26fe916b-a982-4bde-b29f-08a6516f2bb4" providerId="AD" clId="Web-{3B3314BF-3484-48A7-BA4C-39B7BE428573}" dt="2024-09-10T17:07:56.306" v="1" actId="20577"/>
      <pc:docMkLst>
        <pc:docMk/>
      </pc:docMkLst>
      <pc:sldChg chg="modSp">
        <pc:chgData name="Karol Kowalczyk" userId="S::karol.kowalczyk@psp1szydlowiec.pl::26fe916b-a982-4bde-b29f-08a6516f2bb4" providerId="AD" clId="Web-{3B3314BF-3484-48A7-BA4C-39B7BE428573}" dt="2024-09-10T17:07:56.306" v="1" actId="20577"/>
        <pc:sldMkLst>
          <pc:docMk/>
          <pc:sldMk cId="4122638160" sldId="276"/>
        </pc:sldMkLst>
        <pc:spChg chg="mod">
          <ac:chgData name="Karol Kowalczyk" userId="S::karol.kowalczyk@psp1szydlowiec.pl::26fe916b-a982-4bde-b29f-08a6516f2bb4" providerId="AD" clId="Web-{3B3314BF-3484-48A7-BA4C-39B7BE428573}" dt="2024-09-10T17:07:56.306" v="1" actId="20577"/>
          <ac:spMkLst>
            <pc:docMk/>
            <pc:sldMk cId="4122638160" sldId="276"/>
            <ac:spMk id="3" creationId="{4CD444FC-3F2F-17DE-1E90-7C80DA46AEAB}"/>
          </ac:spMkLst>
        </pc:spChg>
      </pc:sldChg>
    </pc:docChg>
  </pc:docChgLst>
  <pc:docChgLst>
    <pc:chgData name="Karol Kowalczyk" userId="S::karol.kowalczyk@psp1szydlowiec.pl::26fe916b-a982-4bde-b29f-08a6516f2bb4" providerId="AD" clId="Web-{73942094-B4B9-4C89-B0EC-434ED0971C31}"/>
    <pc:docChg chg="addSld modSld">
      <pc:chgData name="Karol Kowalczyk" userId="S::karol.kowalczyk@psp1szydlowiec.pl::26fe916b-a982-4bde-b29f-08a6516f2bb4" providerId="AD" clId="Web-{73942094-B4B9-4C89-B0EC-434ED0971C31}" dt="2024-08-08T09:30:22.839" v="291" actId="20577"/>
      <pc:docMkLst>
        <pc:docMk/>
      </pc:docMkLst>
      <pc:sldChg chg="modSp">
        <pc:chgData name="Karol Kowalczyk" userId="S::karol.kowalczyk@psp1szydlowiec.pl::26fe916b-a982-4bde-b29f-08a6516f2bb4" providerId="AD" clId="Web-{73942094-B4B9-4C89-B0EC-434ED0971C31}" dt="2024-08-08T09:08:13.839" v="0" actId="1076"/>
        <pc:sldMkLst>
          <pc:docMk/>
          <pc:sldMk cId="1803510229" sldId="272"/>
        </pc:sldMkLst>
        <pc:spChg chg="mod">
          <ac:chgData name="Karol Kowalczyk" userId="S::karol.kowalczyk@psp1szydlowiec.pl::26fe916b-a982-4bde-b29f-08a6516f2bb4" providerId="AD" clId="Web-{73942094-B4B9-4C89-B0EC-434ED0971C31}" dt="2024-08-08T09:08:13.839" v="0" actId="1076"/>
          <ac:spMkLst>
            <pc:docMk/>
            <pc:sldMk cId="1803510229" sldId="272"/>
            <ac:spMk id="3" creationId="{4B436528-BBB8-873C-7F9F-7E19432D25D9}"/>
          </ac:spMkLst>
        </pc:spChg>
      </pc:sldChg>
      <pc:sldChg chg="addSp modSp new mod setBg">
        <pc:chgData name="Karol Kowalczyk" userId="S::karol.kowalczyk@psp1szydlowiec.pl::26fe916b-a982-4bde-b29f-08a6516f2bb4" providerId="AD" clId="Web-{73942094-B4B9-4C89-B0EC-434ED0971C31}" dt="2024-08-08T09:30:22.839" v="291" actId="20577"/>
        <pc:sldMkLst>
          <pc:docMk/>
          <pc:sldMk cId="3142139739" sldId="273"/>
        </pc:sldMkLst>
        <pc:spChg chg="mod">
          <ac:chgData name="Karol Kowalczyk" userId="S::karol.kowalczyk@psp1szydlowiec.pl::26fe916b-a982-4bde-b29f-08a6516f2bb4" providerId="AD" clId="Web-{73942094-B4B9-4C89-B0EC-434ED0971C31}" dt="2024-08-08T09:16:41.060" v="198" actId="20577"/>
          <ac:spMkLst>
            <pc:docMk/>
            <pc:sldMk cId="3142139739" sldId="273"/>
            <ac:spMk id="2" creationId="{00304E54-E1D8-1B5A-DF64-8F3980D9FF38}"/>
          </ac:spMkLst>
        </pc:spChg>
        <pc:spChg chg="mod">
          <ac:chgData name="Karol Kowalczyk" userId="S::karol.kowalczyk@psp1szydlowiec.pl::26fe916b-a982-4bde-b29f-08a6516f2bb4" providerId="AD" clId="Web-{73942094-B4B9-4C89-B0EC-434ED0971C31}" dt="2024-08-08T09:30:22.839" v="291" actId="20577"/>
          <ac:spMkLst>
            <pc:docMk/>
            <pc:sldMk cId="3142139739" sldId="273"/>
            <ac:spMk id="3" creationId="{2187E0B1-F0CC-2606-DED4-D89BE19758AF}"/>
          </ac:spMkLst>
        </pc:spChg>
        <pc:spChg chg="add">
          <ac:chgData name="Karol Kowalczyk" userId="S::karol.kowalczyk@psp1szydlowiec.pl::26fe916b-a982-4bde-b29f-08a6516f2bb4" providerId="AD" clId="Web-{73942094-B4B9-4C89-B0EC-434ED0971C31}" dt="2024-08-08T09:09:30.138" v="37"/>
          <ac:spMkLst>
            <pc:docMk/>
            <pc:sldMk cId="3142139739" sldId="273"/>
            <ac:spMk id="8" creationId="{787F4F1C-8D3D-4EC1-B72D-A0470A5A08B8}"/>
          </ac:spMkLst>
        </pc:spChg>
        <pc:grpChg chg="add">
          <ac:chgData name="Karol Kowalczyk" userId="S::karol.kowalczyk@psp1szydlowiec.pl::26fe916b-a982-4bde-b29f-08a6516f2bb4" providerId="AD" clId="Web-{73942094-B4B9-4C89-B0EC-434ED0971C31}" dt="2024-08-08T09:09:30.138" v="37"/>
          <ac:grpSpMkLst>
            <pc:docMk/>
            <pc:sldMk cId="3142139739" sldId="273"/>
            <ac:grpSpMk id="10" creationId="{D1E3DD61-64DB-46AD-B249-E273CD86B051}"/>
          </ac:grpSpMkLst>
        </pc:grpChg>
      </pc:sldChg>
    </pc:docChg>
  </pc:docChgLst>
  <pc:docChgLst>
    <pc:chgData name="Karol Kowalczyk" userId="S::karol.kowalczyk@psp1szydlowiec.pl::26fe916b-a982-4bde-b29f-08a6516f2bb4" providerId="AD" clId="Web-{C73539FE-81CC-4134-89AB-5438D2C56694}"/>
    <pc:docChg chg="addSld modSld sldOrd">
      <pc:chgData name="Karol Kowalczyk" userId="S::karol.kowalczyk@psp1szydlowiec.pl::26fe916b-a982-4bde-b29f-08a6516f2bb4" providerId="AD" clId="Web-{C73539FE-81CC-4134-89AB-5438D2C56694}" dt="2024-08-11T11:04:40.869" v="402" actId="1076"/>
      <pc:docMkLst>
        <pc:docMk/>
      </pc:docMkLst>
      <pc:sldChg chg="modSp">
        <pc:chgData name="Karol Kowalczyk" userId="S::karol.kowalczyk@psp1szydlowiec.pl::26fe916b-a982-4bde-b29f-08a6516f2bb4" providerId="AD" clId="Web-{C73539FE-81CC-4134-89AB-5438D2C56694}" dt="2024-08-11T10:34:03.948" v="79" actId="1076"/>
        <pc:sldMkLst>
          <pc:docMk/>
          <pc:sldMk cId="3142139739" sldId="273"/>
        </pc:sldMkLst>
        <pc:spChg chg="mod">
          <ac:chgData name="Karol Kowalczyk" userId="S::karol.kowalczyk@psp1szydlowiec.pl::26fe916b-a982-4bde-b29f-08a6516f2bb4" providerId="AD" clId="Web-{C73539FE-81CC-4134-89AB-5438D2C56694}" dt="2024-08-11T10:33:51.494" v="76" actId="1076"/>
          <ac:spMkLst>
            <pc:docMk/>
            <pc:sldMk cId="3142139739" sldId="273"/>
            <ac:spMk id="2" creationId="{00304E54-E1D8-1B5A-DF64-8F3980D9FF38}"/>
          </ac:spMkLst>
        </pc:spChg>
        <pc:spChg chg="mod">
          <ac:chgData name="Karol Kowalczyk" userId="S::karol.kowalczyk@psp1szydlowiec.pl::26fe916b-a982-4bde-b29f-08a6516f2bb4" providerId="AD" clId="Web-{C73539FE-81CC-4134-89AB-5438D2C56694}" dt="2024-08-11T10:34:03.948" v="79" actId="1076"/>
          <ac:spMkLst>
            <pc:docMk/>
            <pc:sldMk cId="3142139739" sldId="273"/>
            <ac:spMk id="3" creationId="{2187E0B1-F0CC-2606-DED4-D89BE19758AF}"/>
          </ac:spMkLst>
        </pc:spChg>
      </pc:sldChg>
      <pc:sldChg chg="modSp ord">
        <pc:chgData name="Karol Kowalczyk" userId="S::karol.kowalczyk@psp1szydlowiec.pl::26fe916b-a982-4bde-b29f-08a6516f2bb4" providerId="AD" clId="Web-{C73539FE-81CC-4134-89AB-5438D2C56694}" dt="2024-08-11T11:04:40.869" v="402" actId="1076"/>
        <pc:sldMkLst>
          <pc:docMk/>
          <pc:sldMk cId="4122638160" sldId="276"/>
        </pc:sldMkLst>
        <pc:spChg chg="mod">
          <ac:chgData name="Karol Kowalczyk" userId="S::karol.kowalczyk@psp1szydlowiec.pl::26fe916b-a982-4bde-b29f-08a6516f2bb4" providerId="AD" clId="Web-{C73539FE-81CC-4134-89AB-5438D2C56694}" dt="2024-08-11T11:04:40.869" v="402" actId="1076"/>
          <ac:spMkLst>
            <pc:docMk/>
            <pc:sldMk cId="4122638160" sldId="276"/>
            <ac:spMk id="2" creationId="{F4CD97BB-F2B9-068B-3121-77A52E1128A0}"/>
          </ac:spMkLst>
        </pc:spChg>
        <pc:spChg chg="mod">
          <ac:chgData name="Karol Kowalczyk" userId="S::karol.kowalczyk@psp1szydlowiec.pl::26fe916b-a982-4bde-b29f-08a6516f2bb4" providerId="AD" clId="Web-{C73539FE-81CC-4134-89AB-5438D2C56694}" dt="2024-08-11T11:04:38.197" v="401" actId="1076"/>
          <ac:spMkLst>
            <pc:docMk/>
            <pc:sldMk cId="4122638160" sldId="276"/>
            <ac:spMk id="3" creationId="{4CD444FC-3F2F-17DE-1E90-7C80DA46AEAB}"/>
          </ac:spMkLst>
        </pc:spChg>
      </pc:sldChg>
      <pc:sldChg chg="addSp modSp mod setBg setClrOvrMap">
        <pc:chgData name="Karol Kowalczyk" userId="S::karol.kowalczyk@psp1szydlowiec.pl::26fe916b-a982-4bde-b29f-08a6516f2bb4" providerId="AD" clId="Web-{C73539FE-81CC-4134-89AB-5438D2C56694}" dt="2024-08-11T10:32:39.742" v="58" actId="20577"/>
        <pc:sldMkLst>
          <pc:docMk/>
          <pc:sldMk cId="2679147924" sldId="277"/>
        </pc:sldMkLst>
        <pc:spChg chg="mod">
          <ac:chgData name="Karol Kowalczyk" userId="S::karol.kowalczyk@psp1szydlowiec.pl::26fe916b-a982-4bde-b29f-08a6516f2bb4" providerId="AD" clId="Web-{C73539FE-81CC-4134-89AB-5438D2C56694}" dt="2024-08-11T10:32:39.742" v="58" actId="20577"/>
          <ac:spMkLst>
            <pc:docMk/>
            <pc:sldMk cId="2679147924" sldId="277"/>
            <ac:spMk id="2" creationId="{921DF187-2B31-B6B2-93BA-4EC9ED07D859}"/>
          </ac:spMkLst>
        </pc:spChg>
        <pc:spChg chg="mod">
          <ac:chgData name="Karol Kowalczyk" userId="S::karol.kowalczyk@psp1szydlowiec.pl::26fe916b-a982-4bde-b29f-08a6516f2bb4" providerId="AD" clId="Web-{C73539FE-81CC-4134-89AB-5438D2C56694}" dt="2024-08-11T10:32:20.648" v="56" actId="20577"/>
          <ac:spMkLst>
            <pc:docMk/>
            <pc:sldMk cId="2679147924" sldId="277"/>
            <ac:spMk id="3" creationId="{F0FEF2D8-44E5-9CB4-2B7A-2D3AA792D83C}"/>
          </ac:spMkLst>
        </pc:spChg>
        <pc:spChg chg="add">
          <ac:chgData name="Karol Kowalczyk" userId="S::karol.kowalczyk@psp1szydlowiec.pl::26fe916b-a982-4bde-b29f-08a6516f2bb4" providerId="AD" clId="Web-{C73539FE-81CC-4134-89AB-5438D2C56694}" dt="2024-08-11T10:31:50.319" v="51"/>
          <ac:spMkLst>
            <pc:docMk/>
            <pc:sldMk cId="2679147924" sldId="277"/>
            <ac:spMk id="8" creationId="{B95B9BA8-1D69-4796-85F5-B6D0BD52354B}"/>
          </ac:spMkLst>
        </pc:spChg>
        <pc:grpChg chg="add">
          <ac:chgData name="Karol Kowalczyk" userId="S::karol.kowalczyk@psp1szydlowiec.pl::26fe916b-a982-4bde-b29f-08a6516f2bb4" providerId="AD" clId="Web-{C73539FE-81CC-4134-89AB-5438D2C56694}" dt="2024-08-11T10:31:50.319" v="51"/>
          <ac:grpSpMkLst>
            <pc:docMk/>
            <pc:sldMk cId="2679147924" sldId="277"/>
            <ac:grpSpMk id="10" creationId="{5F892E19-92E7-4BB2-8C3F-DBDFE8D9D324}"/>
          </ac:grpSpMkLst>
        </pc:grpChg>
      </pc:sldChg>
      <pc:sldChg chg="addSp modSp new mod setBg modClrScheme chgLayout">
        <pc:chgData name="Karol Kowalczyk" userId="S::karol.kowalczyk@psp1szydlowiec.pl::26fe916b-a982-4bde-b29f-08a6516f2bb4" providerId="AD" clId="Web-{C73539FE-81CC-4134-89AB-5438D2C56694}" dt="2024-08-11T10:33:43.213" v="75" actId="1076"/>
        <pc:sldMkLst>
          <pc:docMk/>
          <pc:sldMk cId="174687" sldId="278"/>
        </pc:sldMkLst>
        <pc:spChg chg="mod ord">
          <ac:chgData name="Karol Kowalczyk" userId="S::karol.kowalczyk@psp1szydlowiec.pl::26fe916b-a982-4bde-b29f-08a6516f2bb4" providerId="AD" clId="Web-{C73539FE-81CC-4134-89AB-5438D2C56694}" dt="2024-08-11T10:33:43.213" v="75" actId="1076"/>
          <ac:spMkLst>
            <pc:docMk/>
            <pc:sldMk cId="174687" sldId="278"/>
            <ac:spMk id="2" creationId="{5FED2AF6-F414-9482-BB28-2C80B4EE0E4D}"/>
          </ac:spMkLst>
        </pc:spChg>
        <pc:spChg chg="mod ord">
          <ac:chgData name="Karol Kowalczyk" userId="S::karol.kowalczyk@psp1szydlowiec.pl::26fe916b-a982-4bde-b29f-08a6516f2bb4" providerId="AD" clId="Web-{C73539FE-81CC-4134-89AB-5438D2C56694}" dt="2024-08-11T10:33:37.010" v="74"/>
          <ac:spMkLst>
            <pc:docMk/>
            <pc:sldMk cId="174687" sldId="278"/>
            <ac:spMk id="3" creationId="{0CC70599-B1E5-CF43-D3C1-EF7E0B49AFBA}"/>
          </ac:spMkLst>
        </pc:spChg>
        <pc:spChg chg="add">
          <ac:chgData name="Karol Kowalczyk" userId="S::karol.kowalczyk@psp1szydlowiec.pl::26fe916b-a982-4bde-b29f-08a6516f2bb4" providerId="AD" clId="Web-{C73539FE-81CC-4134-89AB-5438D2C56694}" dt="2024-08-11T10:33:37.010" v="74"/>
          <ac:spMkLst>
            <pc:docMk/>
            <pc:sldMk cId="174687" sldId="278"/>
            <ac:spMk id="8" creationId="{787F4F1C-8D3D-4EC1-B72D-A0470A5A08B8}"/>
          </ac:spMkLst>
        </pc:spChg>
        <pc:grpChg chg="add">
          <ac:chgData name="Karol Kowalczyk" userId="S::karol.kowalczyk@psp1szydlowiec.pl::26fe916b-a982-4bde-b29f-08a6516f2bb4" providerId="AD" clId="Web-{C73539FE-81CC-4134-89AB-5438D2C56694}" dt="2024-08-11T10:33:37.010" v="74"/>
          <ac:grpSpMkLst>
            <pc:docMk/>
            <pc:sldMk cId="174687" sldId="278"/>
            <ac:grpSpMk id="10" creationId="{D1E3DD61-64DB-46AD-B249-E273CD86B051}"/>
          </ac:grpSpMkLst>
        </pc:grpChg>
      </pc:sldChg>
    </pc:docChg>
  </pc:docChgLst>
  <pc:docChgLst>
    <pc:chgData name="Karol Kowalczyk" userId="S::karol.kowalczyk@psp1szydlowiec.pl::26fe916b-a982-4bde-b29f-08a6516f2bb4" providerId="AD" clId="Web-{29028E74-A85B-4074-B943-412D2C8ADC8F}"/>
    <pc:docChg chg="modSld">
      <pc:chgData name="Karol Kowalczyk" userId="S::karol.kowalczyk@psp1szydlowiec.pl::26fe916b-a982-4bde-b29f-08a6516f2bb4" providerId="AD" clId="Web-{29028E74-A85B-4074-B943-412D2C8ADC8F}" dt="2024-09-10T17:07:11.603" v="4" actId="20577"/>
      <pc:docMkLst>
        <pc:docMk/>
      </pc:docMkLst>
      <pc:sldChg chg="modSp">
        <pc:chgData name="Karol Kowalczyk" userId="S::karol.kowalczyk@psp1szydlowiec.pl::26fe916b-a982-4bde-b29f-08a6516f2bb4" providerId="AD" clId="Web-{29028E74-A85B-4074-B943-412D2C8ADC8F}" dt="2024-09-10T17:07:11.603" v="4" actId="20577"/>
        <pc:sldMkLst>
          <pc:docMk/>
          <pc:sldMk cId="926024874" sldId="261"/>
        </pc:sldMkLst>
        <pc:spChg chg="mod">
          <ac:chgData name="Karol Kowalczyk" userId="S::karol.kowalczyk@psp1szydlowiec.pl::26fe916b-a982-4bde-b29f-08a6516f2bb4" providerId="AD" clId="Web-{29028E74-A85B-4074-B943-412D2C8ADC8F}" dt="2024-09-10T17:07:11.603" v="4" actId="20577"/>
          <ac:spMkLst>
            <pc:docMk/>
            <pc:sldMk cId="926024874" sldId="261"/>
            <ac:spMk id="3" creationId="{A08A0755-774E-9C71-9154-95F35048F145}"/>
          </ac:spMkLst>
        </pc:spChg>
      </pc:sldChg>
    </pc:docChg>
  </pc:docChgLst>
  <pc:docChgLst>
    <pc:chgData name="Karol Kowalczyk" userId="S::karol.kowalczyk@psp1szydlowiec.pl::26fe916b-a982-4bde-b29f-08a6516f2bb4" providerId="AD" clId="Web-{FBDFD5B8-51E5-432F-9E5E-74CD76715E3C}"/>
    <pc:docChg chg="addSld modSld">
      <pc:chgData name="Karol Kowalczyk" userId="S::karol.kowalczyk@psp1szydlowiec.pl::26fe916b-a982-4bde-b29f-08a6516f2bb4" providerId="AD" clId="Web-{FBDFD5B8-51E5-432F-9E5E-74CD76715E3C}" dt="2024-07-17T08:14:47.348" v="204" actId="20577"/>
      <pc:docMkLst>
        <pc:docMk/>
      </pc:docMkLst>
      <pc:sldChg chg="addSp delSp modSp mod setBg">
        <pc:chgData name="Karol Kowalczyk" userId="S::karol.kowalczyk@psp1szydlowiec.pl::26fe916b-a982-4bde-b29f-08a6516f2bb4" providerId="AD" clId="Web-{FBDFD5B8-51E5-432F-9E5E-74CD76715E3C}" dt="2024-07-17T07:54:30.720" v="31"/>
        <pc:sldMkLst>
          <pc:docMk/>
          <pc:sldMk cId="650317164" sldId="256"/>
        </pc:sldMkLst>
        <pc:spChg chg="mod">
          <ac:chgData name="Karol Kowalczyk" userId="S::karol.kowalczyk@psp1szydlowiec.pl::26fe916b-a982-4bde-b29f-08a6516f2bb4" providerId="AD" clId="Web-{FBDFD5B8-51E5-432F-9E5E-74CD76715E3C}" dt="2024-07-17T07:54:30.720" v="31"/>
          <ac:spMkLst>
            <pc:docMk/>
            <pc:sldMk cId="650317164" sldId="256"/>
            <ac:spMk id="2" creationId="{00000000-0000-0000-0000-000000000000}"/>
          </ac:spMkLst>
        </pc:spChg>
        <pc:spChg chg="mod">
          <ac:chgData name="Karol Kowalczyk" userId="S::karol.kowalczyk@psp1szydlowiec.pl::26fe916b-a982-4bde-b29f-08a6516f2bb4" providerId="AD" clId="Web-{FBDFD5B8-51E5-432F-9E5E-74CD76715E3C}" dt="2024-07-17T07:54:30.720" v="31"/>
          <ac:spMkLst>
            <pc:docMk/>
            <pc:sldMk cId="650317164" sldId="256"/>
            <ac:spMk id="3" creationId="{00000000-0000-0000-0000-000000000000}"/>
          </ac:spMkLst>
        </pc:spChg>
        <pc:spChg chg="add del">
          <ac:chgData name="Karol Kowalczyk" userId="S::karol.kowalczyk@psp1szydlowiec.pl::26fe916b-a982-4bde-b29f-08a6516f2bb4" providerId="AD" clId="Web-{FBDFD5B8-51E5-432F-9E5E-74CD76715E3C}" dt="2024-07-17T07:54:30.720" v="31"/>
          <ac:spMkLst>
            <pc:docMk/>
            <pc:sldMk cId="650317164" sldId="256"/>
            <ac:spMk id="9" creationId="{9B7AD9F6-8CE7-4299-8FC6-328F4DCD3FF9}"/>
          </ac:spMkLst>
        </pc:spChg>
        <pc:spChg chg="add del">
          <ac:chgData name="Karol Kowalczyk" userId="S::karol.kowalczyk@psp1szydlowiec.pl::26fe916b-a982-4bde-b29f-08a6516f2bb4" providerId="AD" clId="Web-{FBDFD5B8-51E5-432F-9E5E-74CD76715E3C}" dt="2024-07-17T07:54:30.720" v="31"/>
          <ac:spMkLst>
            <pc:docMk/>
            <pc:sldMk cId="650317164" sldId="256"/>
            <ac:spMk id="11" creationId="{F49775AF-8896-43EE-92C6-83497D6DC56F}"/>
          </ac:spMkLst>
        </pc:spChg>
        <pc:spChg chg="add del">
          <ac:chgData name="Karol Kowalczyk" userId="S::karol.kowalczyk@psp1szydlowiec.pl::26fe916b-a982-4bde-b29f-08a6516f2bb4" providerId="AD" clId="Web-{FBDFD5B8-51E5-432F-9E5E-74CD76715E3C}" dt="2024-07-17T07:54:07.094" v="24"/>
          <ac:spMkLst>
            <pc:docMk/>
            <pc:sldMk cId="650317164" sldId="256"/>
            <ac:spMk id="16" creationId="{ECC07320-C2CA-4E29-8481-9D9E143C7788}"/>
          </ac:spMkLst>
        </pc:spChg>
        <pc:spChg chg="add del">
          <ac:chgData name="Karol Kowalczyk" userId="S::karol.kowalczyk@psp1szydlowiec.pl::26fe916b-a982-4bde-b29f-08a6516f2bb4" providerId="AD" clId="Web-{FBDFD5B8-51E5-432F-9E5E-74CD76715E3C}" dt="2024-07-17T07:54:07.094" v="24"/>
          <ac:spMkLst>
            <pc:docMk/>
            <pc:sldMk cId="650317164" sldId="256"/>
            <ac:spMk id="18" creationId="{178FB36B-5BFE-42CA-BC60-1115E0D95EEC}"/>
          </ac:spMkLst>
        </pc:spChg>
        <pc:spChg chg="add del">
          <ac:chgData name="Karol Kowalczyk" userId="S::karol.kowalczyk@psp1szydlowiec.pl::26fe916b-a982-4bde-b29f-08a6516f2bb4" providerId="AD" clId="Web-{FBDFD5B8-51E5-432F-9E5E-74CD76715E3C}" dt="2024-07-17T07:54:25.532" v="28"/>
          <ac:spMkLst>
            <pc:docMk/>
            <pc:sldMk cId="650317164" sldId="256"/>
            <ac:spMk id="20" creationId="{F43C27DD-EF6A-4C48-9669-C2970E71A814}"/>
          </ac:spMkLst>
        </pc:spChg>
        <pc:spChg chg="add del">
          <ac:chgData name="Karol Kowalczyk" userId="S::karol.kowalczyk@psp1szydlowiec.pl::26fe916b-a982-4bde-b29f-08a6516f2bb4" providerId="AD" clId="Web-{FBDFD5B8-51E5-432F-9E5E-74CD76715E3C}" dt="2024-07-17T07:54:09.813" v="26"/>
          <ac:spMkLst>
            <pc:docMk/>
            <pc:sldMk cId="650317164" sldId="256"/>
            <ac:spMk id="21" creationId="{C7D023E4-8DE1-436E-9847-ED6A4B4B04FD}"/>
          </ac:spMkLst>
        </pc:spChg>
        <pc:spChg chg="add del">
          <ac:chgData name="Karol Kowalczyk" userId="S::karol.kowalczyk@psp1szydlowiec.pl::26fe916b-a982-4bde-b29f-08a6516f2bb4" providerId="AD" clId="Web-{FBDFD5B8-51E5-432F-9E5E-74CD76715E3C}" dt="2024-07-17T07:54:25.532" v="28"/>
          <ac:spMkLst>
            <pc:docMk/>
            <pc:sldMk cId="650317164" sldId="256"/>
            <ac:spMk id="24" creationId="{86C3B9CB-4E48-4726-B7B9-9E02F71B150F}"/>
          </ac:spMkLst>
        </pc:spChg>
        <pc:spChg chg="add del">
          <ac:chgData name="Karol Kowalczyk" userId="S::karol.kowalczyk@psp1szydlowiec.pl::26fe916b-a982-4bde-b29f-08a6516f2bb4" providerId="AD" clId="Web-{FBDFD5B8-51E5-432F-9E5E-74CD76715E3C}" dt="2024-07-17T07:54:25.532" v="28"/>
          <ac:spMkLst>
            <pc:docMk/>
            <pc:sldMk cId="650317164" sldId="256"/>
            <ac:spMk id="35" creationId="{49B447FE-DDA9-4B30-828A-59FC569124E2}"/>
          </ac:spMkLst>
        </pc:spChg>
        <pc:spChg chg="add del">
          <ac:chgData name="Karol Kowalczyk" userId="S::karol.kowalczyk@psp1szydlowiec.pl::26fe916b-a982-4bde-b29f-08a6516f2bb4" providerId="AD" clId="Web-{FBDFD5B8-51E5-432F-9E5E-74CD76715E3C}" dt="2024-07-17T07:54:25.532" v="28"/>
          <ac:spMkLst>
            <pc:docMk/>
            <pc:sldMk cId="650317164" sldId="256"/>
            <ac:spMk id="36" creationId="{C3D487F7-9050-4871-B351-34A72ADB296C}"/>
          </ac:spMkLst>
        </pc:spChg>
        <pc:spChg chg="add del">
          <ac:chgData name="Karol Kowalczyk" userId="S::karol.kowalczyk@psp1szydlowiec.pl::26fe916b-a982-4bde-b29f-08a6516f2bb4" providerId="AD" clId="Web-{FBDFD5B8-51E5-432F-9E5E-74CD76715E3C}" dt="2024-07-17T07:54:25.532" v="28"/>
          <ac:spMkLst>
            <pc:docMk/>
            <pc:sldMk cId="650317164" sldId="256"/>
            <ac:spMk id="37" creationId="{05A1AA86-B7E6-4C02-AA34-F1A25CD4CCBD}"/>
          </ac:spMkLst>
        </pc:spChg>
        <pc:spChg chg="add del">
          <ac:chgData name="Karol Kowalczyk" userId="S::karol.kowalczyk@psp1szydlowiec.pl::26fe916b-a982-4bde-b29f-08a6516f2bb4" providerId="AD" clId="Web-{FBDFD5B8-51E5-432F-9E5E-74CD76715E3C}" dt="2024-07-17T07:54:25.532" v="28"/>
          <ac:spMkLst>
            <pc:docMk/>
            <pc:sldMk cId="650317164" sldId="256"/>
            <ac:spMk id="38" creationId="{C84384FE-1C88-4CAA-8FB8-2313A3AE734D}"/>
          </ac:spMkLst>
        </pc:spChg>
        <pc:spChg chg="add del">
          <ac:chgData name="Karol Kowalczyk" userId="S::karol.kowalczyk@psp1szydlowiec.pl::26fe916b-a982-4bde-b29f-08a6516f2bb4" providerId="AD" clId="Web-{FBDFD5B8-51E5-432F-9E5E-74CD76715E3C}" dt="2024-07-17T07:54:30.704" v="30"/>
          <ac:spMkLst>
            <pc:docMk/>
            <pc:sldMk cId="650317164" sldId="256"/>
            <ac:spMk id="40" creationId="{A8384FB5-9ADC-4DDC-881B-597D56F5B15D}"/>
          </ac:spMkLst>
        </pc:spChg>
        <pc:spChg chg="add del">
          <ac:chgData name="Karol Kowalczyk" userId="S::karol.kowalczyk@psp1szydlowiec.pl::26fe916b-a982-4bde-b29f-08a6516f2bb4" providerId="AD" clId="Web-{FBDFD5B8-51E5-432F-9E5E-74CD76715E3C}" dt="2024-07-17T07:54:30.704" v="30"/>
          <ac:spMkLst>
            <pc:docMk/>
            <pc:sldMk cId="650317164" sldId="256"/>
            <ac:spMk id="41" creationId="{91E5A9A7-95C6-4F4F-B00E-C82E07FE62EF}"/>
          </ac:spMkLst>
        </pc:spChg>
        <pc:spChg chg="add del">
          <ac:chgData name="Karol Kowalczyk" userId="S::karol.kowalczyk@psp1szydlowiec.pl::26fe916b-a982-4bde-b29f-08a6516f2bb4" providerId="AD" clId="Web-{FBDFD5B8-51E5-432F-9E5E-74CD76715E3C}" dt="2024-07-17T07:54:30.704" v="30"/>
          <ac:spMkLst>
            <pc:docMk/>
            <pc:sldMk cId="650317164" sldId="256"/>
            <ac:spMk id="42" creationId="{D07DD2DE-F619-49DD-B5E7-03A290FF4ED1}"/>
          </ac:spMkLst>
        </pc:spChg>
        <pc:spChg chg="add del">
          <ac:chgData name="Karol Kowalczyk" userId="S::karol.kowalczyk@psp1szydlowiec.pl::26fe916b-a982-4bde-b29f-08a6516f2bb4" providerId="AD" clId="Web-{FBDFD5B8-51E5-432F-9E5E-74CD76715E3C}" dt="2024-07-17T07:54:30.704" v="30"/>
          <ac:spMkLst>
            <pc:docMk/>
            <pc:sldMk cId="650317164" sldId="256"/>
            <ac:spMk id="43" creationId="{85149191-5F60-4A28-AAFF-039F96B0F3EC}"/>
          </ac:spMkLst>
        </pc:spChg>
        <pc:spChg chg="add del">
          <ac:chgData name="Karol Kowalczyk" userId="S::karol.kowalczyk@psp1szydlowiec.pl::26fe916b-a982-4bde-b29f-08a6516f2bb4" providerId="AD" clId="Web-{FBDFD5B8-51E5-432F-9E5E-74CD76715E3C}" dt="2024-07-17T07:54:30.704" v="30"/>
          <ac:spMkLst>
            <pc:docMk/>
            <pc:sldMk cId="650317164" sldId="256"/>
            <ac:spMk id="44" creationId="{F8260ED5-17F7-4158-B241-D51DD4CF1B7E}"/>
          </ac:spMkLst>
        </pc:spChg>
        <pc:spChg chg="add">
          <ac:chgData name="Karol Kowalczyk" userId="S::karol.kowalczyk@psp1szydlowiec.pl::26fe916b-a982-4bde-b29f-08a6516f2bb4" providerId="AD" clId="Web-{FBDFD5B8-51E5-432F-9E5E-74CD76715E3C}" dt="2024-07-17T07:54:30.720" v="31"/>
          <ac:spMkLst>
            <pc:docMk/>
            <pc:sldMk cId="650317164" sldId="256"/>
            <ac:spMk id="46" creationId="{C6B158B5-50B5-4927-A367-7C9F3AFE5DCB}"/>
          </ac:spMkLst>
        </pc:spChg>
        <pc:spChg chg="add">
          <ac:chgData name="Karol Kowalczyk" userId="S::karol.kowalczyk@psp1szydlowiec.pl::26fe916b-a982-4bde-b29f-08a6516f2bb4" providerId="AD" clId="Web-{FBDFD5B8-51E5-432F-9E5E-74CD76715E3C}" dt="2024-07-17T07:54:30.720" v="31"/>
          <ac:spMkLst>
            <pc:docMk/>
            <pc:sldMk cId="650317164" sldId="256"/>
            <ac:spMk id="47" creationId="{B01367A3-F670-4BD9-9972-F7E97FC227ED}"/>
          </ac:spMkLst>
        </pc:spChg>
        <pc:spChg chg="add">
          <ac:chgData name="Karol Kowalczyk" userId="S::karol.kowalczyk@psp1szydlowiec.pl::26fe916b-a982-4bde-b29f-08a6516f2bb4" providerId="AD" clId="Web-{FBDFD5B8-51E5-432F-9E5E-74CD76715E3C}" dt="2024-07-17T07:54:30.720" v="31"/>
          <ac:spMkLst>
            <pc:docMk/>
            <pc:sldMk cId="650317164" sldId="256"/>
            <ac:spMk id="48" creationId="{38C3DB02-606C-40EC-8381-7A29A1ADFAE7}"/>
          </ac:spMkLst>
        </pc:spChg>
        <pc:grpChg chg="add del">
          <ac:chgData name="Karol Kowalczyk" userId="S::karol.kowalczyk@psp1szydlowiec.pl::26fe916b-a982-4bde-b29f-08a6516f2bb4" providerId="AD" clId="Web-{FBDFD5B8-51E5-432F-9E5E-74CD76715E3C}" dt="2024-07-17T07:54:09.813" v="26"/>
          <ac:grpSpMkLst>
            <pc:docMk/>
            <pc:sldMk cId="650317164" sldId="256"/>
            <ac:grpSpMk id="22" creationId="{D95590E9-5E18-4877-8515-94EBE05E1F2C}"/>
          </ac:grpSpMkLst>
        </pc:grpChg>
        <pc:grpChg chg="add del">
          <ac:chgData name="Karol Kowalczyk" userId="S::karol.kowalczyk@psp1szydlowiec.pl::26fe916b-a982-4bde-b29f-08a6516f2bb4" providerId="AD" clId="Web-{FBDFD5B8-51E5-432F-9E5E-74CD76715E3C}" dt="2024-07-17T07:54:09.813" v="26"/>
          <ac:grpSpMkLst>
            <pc:docMk/>
            <pc:sldMk cId="650317164" sldId="256"/>
            <ac:grpSpMk id="25" creationId="{4D5934AA-9F35-4DC2-BDEF-C88AEF973FA0}"/>
          </ac:grpSpMkLst>
        </pc:grpChg>
        <pc:grpChg chg="add del">
          <ac:chgData name="Karol Kowalczyk" userId="S::karol.kowalczyk@psp1szydlowiec.pl::26fe916b-a982-4bde-b29f-08a6516f2bb4" providerId="AD" clId="Web-{FBDFD5B8-51E5-432F-9E5E-74CD76715E3C}" dt="2024-07-17T07:54:09.813" v="26"/>
          <ac:grpSpMkLst>
            <pc:docMk/>
            <pc:sldMk cId="650317164" sldId="256"/>
            <ac:grpSpMk id="26" creationId="{5CA0097F-05D8-41AA-ABF9-33C69879113D}"/>
          </ac:grpSpMkLst>
        </pc:grpChg>
        <pc:picChg chg="add mod ord">
          <ac:chgData name="Karol Kowalczyk" userId="S::karol.kowalczyk@psp1szydlowiec.pl::26fe916b-a982-4bde-b29f-08a6516f2bb4" providerId="AD" clId="Web-{FBDFD5B8-51E5-432F-9E5E-74CD76715E3C}" dt="2024-07-17T07:54:30.720" v="31"/>
          <ac:picMkLst>
            <pc:docMk/>
            <pc:sldMk cId="650317164" sldId="256"/>
            <ac:picMk id="4" creationId="{BADADBFA-69D1-AD4E-8635-2CE87ECD90FE}"/>
          </ac:picMkLst>
        </pc:picChg>
      </pc:sldChg>
      <pc:sldChg chg="addSp modSp new mod setBg setClrOvrMap">
        <pc:chgData name="Karol Kowalczyk" userId="S::karol.kowalczyk@psp1szydlowiec.pl::26fe916b-a982-4bde-b29f-08a6516f2bb4" providerId="AD" clId="Web-{FBDFD5B8-51E5-432F-9E5E-74CD76715E3C}" dt="2024-07-17T08:14:47.348" v="204" actId="20577"/>
        <pc:sldMkLst>
          <pc:docMk/>
          <pc:sldMk cId="1814067176" sldId="257"/>
        </pc:sldMkLst>
        <pc:spChg chg="mod">
          <ac:chgData name="Karol Kowalczyk" userId="S::karol.kowalczyk@psp1szydlowiec.pl::26fe916b-a982-4bde-b29f-08a6516f2bb4" providerId="AD" clId="Web-{FBDFD5B8-51E5-432F-9E5E-74CD76715E3C}" dt="2024-07-17T07:55:43.238" v="52" actId="1076"/>
          <ac:spMkLst>
            <pc:docMk/>
            <pc:sldMk cId="1814067176" sldId="257"/>
            <ac:spMk id="2" creationId="{1AE49052-C5C0-7321-A58F-D9ADA8E74930}"/>
          </ac:spMkLst>
        </pc:spChg>
        <pc:spChg chg="mod">
          <ac:chgData name="Karol Kowalczyk" userId="S::karol.kowalczyk@psp1szydlowiec.pl::26fe916b-a982-4bde-b29f-08a6516f2bb4" providerId="AD" clId="Web-{FBDFD5B8-51E5-432F-9E5E-74CD76715E3C}" dt="2024-07-17T08:14:47.348" v="204" actId="20577"/>
          <ac:spMkLst>
            <pc:docMk/>
            <pc:sldMk cId="1814067176" sldId="257"/>
            <ac:spMk id="3" creationId="{218F03C4-76B2-D922-8C34-DC9E53D2FCD8}"/>
          </ac:spMkLst>
        </pc:spChg>
        <pc:spChg chg="add">
          <ac:chgData name="Karol Kowalczyk" userId="S::karol.kowalczyk@psp1szydlowiec.pl::26fe916b-a982-4bde-b29f-08a6516f2bb4" providerId="AD" clId="Web-{FBDFD5B8-51E5-432F-9E5E-74CD76715E3C}" dt="2024-07-17T07:54:42.236" v="32"/>
          <ac:spMkLst>
            <pc:docMk/>
            <pc:sldMk cId="1814067176" sldId="257"/>
            <ac:spMk id="8" creationId="{B95B9BA8-1D69-4796-85F5-B6D0BD52354B}"/>
          </ac:spMkLst>
        </pc:spChg>
        <pc:grpChg chg="add">
          <ac:chgData name="Karol Kowalczyk" userId="S::karol.kowalczyk@psp1szydlowiec.pl::26fe916b-a982-4bde-b29f-08a6516f2bb4" providerId="AD" clId="Web-{FBDFD5B8-51E5-432F-9E5E-74CD76715E3C}" dt="2024-07-17T07:54:42.236" v="32"/>
          <ac:grpSpMkLst>
            <pc:docMk/>
            <pc:sldMk cId="1814067176" sldId="257"/>
            <ac:grpSpMk id="10" creationId="{4728F330-19FB-4D39-BD0F-53032ABFEB7F}"/>
          </ac:grpSpMkLst>
        </pc:grpChg>
      </pc:sldChg>
    </pc:docChg>
  </pc:docChgLst>
  <pc:docChgLst>
    <pc:chgData name="Karol Kowalczyk" userId="S::karol.kowalczyk@psp1szydlowiec.pl::26fe916b-a982-4bde-b29f-08a6516f2bb4" providerId="AD" clId="Web-{2A078F2B-F658-4518-BBB4-762FB8298187}"/>
    <pc:docChg chg="addSld modSld addMainMaster delMainMaster">
      <pc:chgData name="Karol Kowalczyk" userId="S::karol.kowalczyk@psp1szydlowiec.pl::26fe916b-a982-4bde-b29f-08a6516f2bb4" providerId="AD" clId="Web-{2A078F2B-F658-4518-BBB4-762FB8298187}" dt="2024-07-22T09:39:26.462" v="9" actId="20577"/>
      <pc:docMkLst>
        <pc:docMk/>
      </pc:docMkLst>
      <pc:sldChg chg="addSp delSp modSp mod modClrScheme delDesignElem chgLayout">
        <pc:chgData name="Karol Kowalczyk" userId="S::karol.kowalczyk@psp1szydlowiec.pl::26fe916b-a982-4bde-b29f-08a6516f2bb4" providerId="AD" clId="Web-{2A078F2B-F658-4518-BBB4-762FB8298187}" dt="2024-07-22T09:38:31.147" v="2"/>
        <pc:sldMkLst>
          <pc:docMk/>
          <pc:sldMk cId="650317164" sldId="256"/>
        </pc:sldMkLst>
        <pc:spChg chg="mod ord">
          <ac:chgData name="Karol Kowalczyk" userId="S::karol.kowalczyk@psp1szydlowiec.pl::26fe916b-a982-4bde-b29f-08a6516f2bb4" providerId="AD" clId="Web-{2A078F2B-F658-4518-BBB4-762FB8298187}" dt="2024-07-22T09:38:31.147" v="2"/>
          <ac:spMkLst>
            <pc:docMk/>
            <pc:sldMk cId="650317164" sldId="256"/>
            <ac:spMk id="2" creationId="{00000000-0000-0000-0000-000000000000}"/>
          </ac:spMkLst>
        </pc:spChg>
        <pc:spChg chg="mod ord">
          <ac:chgData name="Karol Kowalczyk" userId="S::karol.kowalczyk@psp1szydlowiec.pl::26fe916b-a982-4bde-b29f-08a6516f2bb4" providerId="AD" clId="Web-{2A078F2B-F658-4518-BBB4-762FB8298187}" dt="2024-07-22T09:38:31.147" v="2"/>
          <ac:spMkLst>
            <pc:docMk/>
            <pc:sldMk cId="650317164" sldId="256"/>
            <ac:spMk id="3" creationId="{00000000-0000-0000-0000-000000000000}"/>
          </ac:spMkLst>
        </pc:spChg>
        <pc:spChg chg="add del">
          <ac:chgData name="Karol Kowalczyk" userId="S::karol.kowalczyk@psp1szydlowiec.pl::26fe916b-a982-4bde-b29f-08a6516f2bb4" providerId="AD" clId="Web-{2A078F2B-F658-4518-BBB4-762FB8298187}" dt="2024-07-22T09:38:31.147" v="2"/>
          <ac:spMkLst>
            <pc:docMk/>
            <pc:sldMk cId="650317164" sldId="256"/>
            <ac:spMk id="53" creationId="{16A15A88-001A-4EEF-8984-D87E643599AB}"/>
          </ac:spMkLst>
        </pc:spChg>
        <pc:grpChg chg="add del">
          <ac:chgData name="Karol Kowalczyk" userId="S::karol.kowalczyk@psp1szydlowiec.pl::26fe916b-a982-4bde-b29f-08a6516f2bb4" providerId="AD" clId="Web-{2A078F2B-F658-4518-BBB4-762FB8298187}" dt="2024-07-22T09:38:31.147" v="2"/>
          <ac:grpSpMkLst>
            <pc:docMk/>
            <pc:sldMk cId="650317164" sldId="256"/>
            <ac:grpSpMk id="55" creationId="{A7900967-84CA-47B4-9F1C-E787BAC1496A}"/>
          </ac:grpSpMkLst>
        </pc:grpChg>
      </pc:sldChg>
      <pc:sldChg chg="modSp mod modClrScheme chgLayout">
        <pc:chgData name="Karol Kowalczyk" userId="S::karol.kowalczyk@psp1szydlowiec.pl::26fe916b-a982-4bde-b29f-08a6516f2bb4" providerId="AD" clId="Web-{2A078F2B-F658-4518-BBB4-762FB8298187}" dt="2024-07-22T09:38:31.147" v="2"/>
        <pc:sldMkLst>
          <pc:docMk/>
          <pc:sldMk cId="1814067176" sldId="257"/>
        </pc:sldMkLst>
        <pc:spChg chg="mod ord">
          <ac:chgData name="Karol Kowalczyk" userId="S::karol.kowalczyk@psp1szydlowiec.pl::26fe916b-a982-4bde-b29f-08a6516f2bb4" providerId="AD" clId="Web-{2A078F2B-F658-4518-BBB4-762FB8298187}" dt="2024-07-22T09:38:31.147" v="2"/>
          <ac:spMkLst>
            <pc:docMk/>
            <pc:sldMk cId="1814067176" sldId="257"/>
            <ac:spMk id="2" creationId="{1AE49052-C5C0-7321-A58F-D9ADA8E74930}"/>
          </ac:spMkLst>
        </pc:spChg>
        <pc:spChg chg="mod ord">
          <ac:chgData name="Karol Kowalczyk" userId="S::karol.kowalczyk@psp1szydlowiec.pl::26fe916b-a982-4bde-b29f-08a6516f2bb4" providerId="AD" clId="Web-{2A078F2B-F658-4518-BBB4-762FB8298187}" dt="2024-07-22T09:38:31.147" v="2"/>
          <ac:spMkLst>
            <pc:docMk/>
            <pc:sldMk cId="1814067176" sldId="257"/>
            <ac:spMk id="3" creationId="{218F03C4-76B2-D922-8C34-DC9E53D2FCD8}"/>
          </ac:spMkLst>
        </pc:spChg>
        <pc:picChg chg="mod ord">
          <ac:chgData name="Karol Kowalczyk" userId="S::karol.kowalczyk@psp1szydlowiec.pl::26fe916b-a982-4bde-b29f-08a6516f2bb4" providerId="AD" clId="Web-{2A078F2B-F658-4518-BBB4-762FB8298187}" dt="2024-07-22T09:38:31.147" v="2"/>
          <ac:picMkLst>
            <pc:docMk/>
            <pc:sldMk cId="1814067176" sldId="257"/>
            <ac:picMk id="5" creationId="{91973E35-C2F4-761D-54E1-81F7549BA627}"/>
          </ac:picMkLst>
        </pc:picChg>
      </pc:sldChg>
      <pc:sldChg chg="addSp delSp modSp mod modClrScheme delDesignElem chgLayout">
        <pc:chgData name="Karol Kowalczyk" userId="S::karol.kowalczyk@psp1szydlowiec.pl::26fe916b-a982-4bde-b29f-08a6516f2bb4" providerId="AD" clId="Web-{2A078F2B-F658-4518-BBB4-762FB8298187}" dt="2024-07-22T09:38:31.147" v="2"/>
        <pc:sldMkLst>
          <pc:docMk/>
          <pc:sldMk cId="3038466014" sldId="258"/>
        </pc:sldMkLst>
        <pc:spChg chg="mod ord">
          <ac:chgData name="Karol Kowalczyk" userId="S::karol.kowalczyk@psp1szydlowiec.pl::26fe916b-a982-4bde-b29f-08a6516f2bb4" providerId="AD" clId="Web-{2A078F2B-F658-4518-BBB4-762FB8298187}" dt="2024-07-22T09:38:31.147" v="2"/>
          <ac:spMkLst>
            <pc:docMk/>
            <pc:sldMk cId="3038466014" sldId="258"/>
            <ac:spMk id="2" creationId="{FC687F37-8716-D467-DF2A-E411206243D3}"/>
          </ac:spMkLst>
        </pc:spChg>
        <pc:spChg chg="mod ord">
          <ac:chgData name="Karol Kowalczyk" userId="S::karol.kowalczyk@psp1szydlowiec.pl::26fe916b-a982-4bde-b29f-08a6516f2bb4" providerId="AD" clId="Web-{2A078F2B-F658-4518-BBB4-762FB8298187}" dt="2024-07-22T09:38:31.147" v="2"/>
          <ac:spMkLst>
            <pc:docMk/>
            <pc:sldMk cId="3038466014" sldId="258"/>
            <ac:spMk id="3" creationId="{7A3F381A-E03E-2A89-9743-405DF2DBB8FC}"/>
          </ac:spMkLst>
        </pc:spChg>
        <pc:spChg chg="add del">
          <ac:chgData name="Karol Kowalczyk" userId="S::karol.kowalczyk@psp1szydlowiec.pl::26fe916b-a982-4bde-b29f-08a6516f2bb4" providerId="AD" clId="Web-{2A078F2B-F658-4518-BBB4-762FB8298187}" dt="2024-07-22T09:38:31.147" v="2"/>
          <ac:spMkLst>
            <pc:docMk/>
            <pc:sldMk cId="3038466014" sldId="258"/>
            <ac:spMk id="8" creationId="{B95B9BA8-1D69-4796-85F5-B6D0BD52354B}"/>
          </ac:spMkLst>
        </pc:spChg>
        <pc:grpChg chg="add del">
          <ac:chgData name="Karol Kowalczyk" userId="S::karol.kowalczyk@psp1szydlowiec.pl::26fe916b-a982-4bde-b29f-08a6516f2bb4" providerId="AD" clId="Web-{2A078F2B-F658-4518-BBB4-762FB8298187}" dt="2024-07-22T09:38:31.147" v="2"/>
          <ac:grpSpMkLst>
            <pc:docMk/>
            <pc:sldMk cId="3038466014" sldId="258"/>
            <ac:grpSpMk id="10" creationId="{5F892E19-92E7-4BB2-8C3F-DBDFE8D9D324}"/>
          </ac:grpSpMkLst>
        </pc:grpChg>
      </pc:sldChg>
      <pc:sldChg chg="addSp delSp modSp mod modClrScheme delDesignElem chgLayout">
        <pc:chgData name="Karol Kowalczyk" userId="S::karol.kowalczyk@psp1szydlowiec.pl::26fe916b-a982-4bde-b29f-08a6516f2bb4" providerId="AD" clId="Web-{2A078F2B-F658-4518-BBB4-762FB8298187}" dt="2024-07-22T09:38:31.147" v="2"/>
        <pc:sldMkLst>
          <pc:docMk/>
          <pc:sldMk cId="329231401" sldId="260"/>
        </pc:sldMkLst>
        <pc:spChg chg="mod ord">
          <ac:chgData name="Karol Kowalczyk" userId="S::karol.kowalczyk@psp1szydlowiec.pl::26fe916b-a982-4bde-b29f-08a6516f2bb4" providerId="AD" clId="Web-{2A078F2B-F658-4518-BBB4-762FB8298187}" dt="2024-07-22T09:38:31.147" v="2"/>
          <ac:spMkLst>
            <pc:docMk/>
            <pc:sldMk cId="329231401" sldId="260"/>
            <ac:spMk id="2" creationId="{D1425FA9-B44F-7607-747F-0C8A13899B1D}"/>
          </ac:spMkLst>
        </pc:spChg>
        <pc:spChg chg="mod ord">
          <ac:chgData name="Karol Kowalczyk" userId="S::karol.kowalczyk@psp1szydlowiec.pl::26fe916b-a982-4bde-b29f-08a6516f2bb4" providerId="AD" clId="Web-{2A078F2B-F658-4518-BBB4-762FB8298187}" dt="2024-07-22T09:38:31.147" v="2"/>
          <ac:spMkLst>
            <pc:docMk/>
            <pc:sldMk cId="329231401" sldId="260"/>
            <ac:spMk id="3" creationId="{AD84693E-F006-82EE-787B-ED49789B1CEF}"/>
          </ac:spMkLst>
        </pc:spChg>
        <pc:spChg chg="add del">
          <ac:chgData name="Karol Kowalczyk" userId="S::karol.kowalczyk@psp1szydlowiec.pl::26fe916b-a982-4bde-b29f-08a6516f2bb4" providerId="AD" clId="Web-{2A078F2B-F658-4518-BBB4-762FB8298187}" dt="2024-07-22T09:38:31.147" v="2"/>
          <ac:spMkLst>
            <pc:docMk/>
            <pc:sldMk cId="329231401" sldId="260"/>
            <ac:spMk id="8" creationId="{B95B9BA8-1D69-4796-85F5-B6D0BD52354B}"/>
          </ac:spMkLst>
        </pc:spChg>
        <pc:grpChg chg="add del">
          <ac:chgData name="Karol Kowalczyk" userId="S::karol.kowalczyk@psp1szydlowiec.pl::26fe916b-a982-4bde-b29f-08a6516f2bb4" providerId="AD" clId="Web-{2A078F2B-F658-4518-BBB4-762FB8298187}" dt="2024-07-22T09:38:31.147" v="2"/>
          <ac:grpSpMkLst>
            <pc:docMk/>
            <pc:sldMk cId="329231401" sldId="260"/>
            <ac:grpSpMk id="10" creationId="{4728F330-19FB-4D39-BD0F-53032ABFEB7F}"/>
          </ac:grpSpMkLst>
        </pc:grpChg>
      </pc:sldChg>
      <pc:sldChg chg="addSp delSp modSp mod modClrScheme delDesignElem chgLayout">
        <pc:chgData name="Karol Kowalczyk" userId="S::karol.kowalczyk@psp1szydlowiec.pl::26fe916b-a982-4bde-b29f-08a6516f2bb4" providerId="AD" clId="Web-{2A078F2B-F658-4518-BBB4-762FB8298187}" dt="2024-07-22T09:38:31.147" v="2"/>
        <pc:sldMkLst>
          <pc:docMk/>
          <pc:sldMk cId="926024874" sldId="261"/>
        </pc:sldMkLst>
        <pc:spChg chg="mod ord">
          <ac:chgData name="Karol Kowalczyk" userId="S::karol.kowalczyk@psp1szydlowiec.pl::26fe916b-a982-4bde-b29f-08a6516f2bb4" providerId="AD" clId="Web-{2A078F2B-F658-4518-BBB4-762FB8298187}" dt="2024-07-22T09:38:31.147" v="2"/>
          <ac:spMkLst>
            <pc:docMk/>
            <pc:sldMk cId="926024874" sldId="261"/>
            <ac:spMk id="2" creationId="{2AA139A1-8062-496D-3BA7-4A58A751FC6E}"/>
          </ac:spMkLst>
        </pc:spChg>
        <pc:spChg chg="mod ord">
          <ac:chgData name="Karol Kowalczyk" userId="S::karol.kowalczyk@psp1szydlowiec.pl::26fe916b-a982-4bde-b29f-08a6516f2bb4" providerId="AD" clId="Web-{2A078F2B-F658-4518-BBB4-762FB8298187}" dt="2024-07-22T09:38:31.147" v="2"/>
          <ac:spMkLst>
            <pc:docMk/>
            <pc:sldMk cId="926024874" sldId="261"/>
            <ac:spMk id="3" creationId="{A08A0755-774E-9C71-9154-95F35048F145}"/>
          </ac:spMkLst>
        </pc:spChg>
        <pc:spChg chg="add del">
          <ac:chgData name="Karol Kowalczyk" userId="S::karol.kowalczyk@psp1szydlowiec.pl::26fe916b-a982-4bde-b29f-08a6516f2bb4" providerId="AD" clId="Web-{2A078F2B-F658-4518-BBB4-762FB8298187}" dt="2024-07-22T09:38:31.147" v="2"/>
          <ac:spMkLst>
            <pc:docMk/>
            <pc:sldMk cId="926024874" sldId="261"/>
            <ac:spMk id="8" creationId="{B95B9BA8-1D69-4796-85F5-B6D0BD52354B}"/>
          </ac:spMkLst>
        </pc:spChg>
        <pc:grpChg chg="add del">
          <ac:chgData name="Karol Kowalczyk" userId="S::karol.kowalczyk@psp1szydlowiec.pl::26fe916b-a982-4bde-b29f-08a6516f2bb4" providerId="AD" clId="Web-{2A078F2B-F658-4518-BBB4-762FB8298187}" dt="2024-07-22T09:38:31.147" v="2"/>
          <ac:grpSpMkLst>
            <pc:docMk/>
            <pc:sldMk cId="926024874" sldId="261"/>
            <ac:grpSpMk id="10" creationId="{4728F330-19FB-4D39-BD0F-53032ABFEB7F}"/>
          </ac:grpSpMkLst>
        </pc:grpChg>
      </pc:sldChg>
      <pc:sldChg chg="addSp delSp modSp mod modClrScheme delDesignElem chgLayout">
        <pc:chgData name="Karol Kowalczyk" userId="S::karol.kowalczyk@psp1szydlowiec.pl::26fe916b-a982-4bde-b29f-08a6516f2bb4" providerId="AD" clId="Web-{2A078F2B-F658-4518-BBB4-762FB8298187}" dt="2024-07-22T09:38:31.147" v="2"/>
        <pc:sldMkLst>
          <pc:docMk/>
          <pc:sldMk cId="746333625" sldId="262"/>
        </pc:sldMkLst>
        <pc:spChg chg="mod ord">
          <ac:chgData name="Karol Kowalczyk" userId="S::karol.kowalczyk@psp1szydlowiec.pl::26fe916b-a982-4bde-b29f-08a6516f2bb4" providerId="AD" clId="Web-{2A078F2B-F658-4518-BBB4-762FB8298187}" dt="2024-07-22T09:38:31.147" v="2"/>
          <ac:spMkLst>
            <pc:docMk/>
            <pc:sldMk cId="746333625" sldId="262"/>
            <ac:spMk id="2" creationId="{A6513579-908B-BF36-7E21-B52D47E631AD}"/>
          </ac:spMkLst>
        </pc:spChg>
        <pc:spChg chg="mod ord">
          <ac:chgData name="Karol Kowalczyk" userId="S::karol.kowalczyk@psp1szydlowiec.pl::26fe916b-a982-4bde-b29f-08a6516f2bb4" providerId="AD" clId="Web-{2A078F2B-F658-4518-BBB4-762FB8298187}" dt="2024-07-22T09:38:31.147" v="2"/>
          <ac:spMkLst>
            <pc:docMk/>
            <pc:sldMk cId="746333625" sldId="262"/>
            <ac:spMk id="6" creationId="{EB45F2BE-2619-2CF7-F00F-A55CCD8B1002}"/>
          </ac:spMkLst>
        </pc:spChg>
        <pc:spChg chg="add del">
          <ac:chgData name="Karol Kowalczyk" userId="S::karol.kowalczyk@psp1szydlowiec.pl::26fe916b-a982-4bde-b29f-08a6516f2bb4" providerId="AD" clId="Web-{2A078F2B-F658-4518-BBB4-762FB8298187}" dt="2024-07-22T09:38:31.147" v="2"/>
          <ac:spMkLst>
            <pc:docMk/>
            <pc:sldMk cId="746333625" sldId="262"/>
            <ac:spMk id="11" creationId="{B95B9BA8-1D69-4796-85F5-B6D0BD52354B}"/>
          </ac:spMkLst>
        </pc:spChg>
        <pc:grpChg chg="add del">
          <ac:chgData name="Karol Kowalczyk" userId="S::karol.kowalczyk@psp1szydlowiec.pl::26fe916b-a982-4bde-b29f-08a6516f2bb4" providerId="AD" clId="Web-{2A078F2B-F658-4518-BBB4-762FB8298187}" dt="2024-07-22T09:38:31.147" v="2"/>
          <ac:grpSpMkLst>
            <pc:docMk/>
            <pc:sldMk cId="746333625" sldId="262"/>
            <ac:grpSpMk id="13" creationId="{D44E3F87-3D58-4B03-86B2-15A5C5B9C964}"/>
          </ac:grpSpMkLst>
        </pc:grpChg>
      </pc:sldChg>
      <pc:sldChg chg="addSp delSp modSp mod modClrScheme delDesignElem chgLayout">
        <pc:chgData name="Karol Kowalczyk" userId="S::karol.kowalczyk@psp1szydlowiec.pl::26fe916b-a982-4bde-b29f-08a6516f2bb4" providerId="AD" clId="Web-{2A078F2B-F658-4518-BBB4-762FB8298187}" dt="2024-07-22T09:38:31.147" v="2"/>
        <pc:sldMkLst>
          <pc:docMk/>
          <pc:sldMk cId="944720831" sldId="264"/>
        </pc:sldMkLst>
        <pc:spChg chg="mod ord">
          <ac:chgData name="Karol Kowalczyk" userId="S::karol.kowalczyk@psp1szydlowiec.pl::26fe916b-a982-4bde-b29f-08a6516f2bb4" providerId="AD" clId="Web-{2A078F2B-F658-4518-BBB4-762FB8298187}" dt="2024-07-22T09:38:31.147" v="2"/>
          <ac:spMkLst>
            <pc:docMk/>
            <pc:sldMk cId="944720831" sldId="264"/>
            <ac:spMk id="2" creationId="{130B6C1C-4E84-1868-9DED-326D472BC155}"/>
          </ac:spMkLst>
        </pc:spChg>
        <pc:spChg chg="mod ord">
          <ac:chgData name="Karol Kowalczyk" userId="S::karol.kowalczyk@psp1szydlowiec.pl::26fe916b-a982-4bde-b29f-08a6516f2bb4" providerId="AD" clId="Web-{2A078F2B-F658-4518-BBB4-762FB8298187}" dt="2024-07-22T09:38:31.147" v="2"/>
          <ac:spMkLst>
            <pc:docMk/>
            <pc:sldMk cId="944720831" sldId="264"/>
            <ac:spMk id="4" creationId="{1134637C-AEF2-A4FE-9E4C-6474860516DD}"/>
          </ac:spMkLst>
        </pc:spChg>
        <pc:spChg chg="add del">
          <ac:chgData name="Karol Kowalczyk" userId="S::karol.kowalczyk@psp1szydlowiec.pl::26fe916b-a982-4bde-b29f-08a6516f2bb4" providerId="AD" clId="Web-{2A078F2B-F658-4518-BBB4-762FB8298187}" dt="2024-07-22T09:38:31.147" v="2"/>
          <ac:spMkLst>
            <pc:docMk/>
            <pc:sldMk cId="944720831" sldId="264"/>
            <ac:spMk id="17" creationId="{B95B9BA8-1D69-4796-85F5-B6D0BD52354B}"/>
          </ac:spMkLst>
        </pc:spChg>
        <pc:grpChg chg="add del">
          <ac:chgData name="Karol Kowalczyk" userId="S::karol.kowalczyk@psp1szydlowiec.pl::26fe916b-a982-4bde-b29f-08a6516f2bb4" providerId="AD" clId="Web-{2A078F2B-F658-4518-BBB4-762FB8298187}" dt="2024-07-22T09:38:31.147" v="2"/>
          <ac:grpSpMkLst>
            <pc:docMk/>
            <pc:sldMk cId="944720831" sldId="264"/>
            <ac:grpSpMk id="19" creationId="{D44E3F87-3D58-4B03-86B2-15A5C5B9C964}"/>
          </ac:grpSpMkLst>
        </pc:grpChg>
        <pc:picChg chg="mod ord">
          <ac:chgData name="Karol Kowalczyk" userId="S::karol.kowalczyk@psp1szydlowiec.pl::26fe916b-a982-4bde-b29f-08a6516f2bb4" providerId="AD" clId="Web-{2A078F2B-F658-4518-BBB4-762FB8298187}" dt="2024-07-22T09:38:31.147" v="2"/>
          <ac:picMkLst>
            <pc:docMk/>
            <pc:sldMk cId="944720831" sldId="264"/>
            <ac:picMk id="12" creationId="{ECCFDEEB-3900-2B67-B0C0-7F295414C99B}"/>
          </ac:picMkLst>
        </pc:picChg>
      </pc:sldChg>
      <pc:sldChg chg="modSp new mod modClrScheme chgLayout">
        <pc:chgData name="Karol Kowalczyk" userId="S::karol.kowalczyk@psp1szydlowiec.pl::26fe916b-a982-4bde-b29f-08a6516f2bb4" providerId="AD" clId="Web-{2A078F2B-F658-4518-BBB4-762FB8298187}" dt="2024-07-22T09:39:26.462" v="9" actId="20577"/>
        <pc:sldMkLst>
          <pc:docMk/>
          <pc:sldMk cId="2228712124" sldId="265"/>
        </pc:sldMkLst>
        <pc:spChg chg="mod ord">
          <ac:chgData name="Karol Kowalczyk" userId="S::karol.kowalczyk@psp1szydlowiec.pl::26fe916b-a982-4bde-b29f-08a6516f2bb4" providerId="AD" clId="Web-{2A078F2B-F658-4518-BBB4-762FB8298187}" dt="2024-07-22T09:39:26.462" v="9" actId="20577"/>
          <ac:spMkLst>
            <pc:docMk/>
            <pc:sldMk cId="2228712124" sldId="265"/>
            <ac:spMk id="2" creationId="{DF657786-5D57-6925-78F9-80D7DD5CE6E0}"/>
          </ac:spMkLst>
        </pc:spChg>
        <pc:spChg chg="mod ord">
          <ac:chgData name="Karol Kowalczyk" userId="S::karol.kowalczyk@psp1szydlowiec.pl::26fe916b-a982-4bde-b29f-08a6516f2bb4" providerId="AD" clId="Web-{2A078F2B-F658-4518-BBB4-762FB8298187}" dt="2024-07-22T09:38:31.147" v="2"/>
          <ac:spMkLst>
            <pc:docMk/>
            <pc:sldMk cId="2228712124" sldId="265"/>
            <ac:spMk id="3" creationId="{7A128099-856A-C959-6172-B8FF11D33460}"/>
          </ac:spMkLst>
        </pc:spChg>
        <pc:spChg chg="mod ord">
          <ac:chgData name="Karol Kowalczyk" userId="S::karol.kowalczyk@psp1szydlowiec.pl::26fe916b-a982-4bde-b29f-08a6516f2bb4" providerId="AD" clId="Web-{2A078F2B-F658-4518-BBB4-762FB8298187}" dt="2024-07-22T09:38:31.147" v="2"/>
          <ac:spMkLst>
            <pc:docMk/>
            <pc:sldMk cId="2228712124" sldId="265"/>
            <ac:spMk id="4" creationId="{C85664CC-3AAF-C9F3-36A1-7D3F3EA77E1D}"/>
          </ac:spMkLst>
        </pc:spChg>
      </pc:sldChg>
      <pc:sldMasterChg chg="add del addSldLayout delSldLayout">
        <pc:chgData name="Karol Kowalczyk" userId="S::karol.kowalczyk@psp1szydlowiec.pl::26fe916b-a982-4bde-b29f-08a6516f2bb4" providerId="AD" clId="Web-{2A078F2B-F658-4518-BBB4-762FB8298187}" dt="2024-07-22T09:38:31.147" v="2"/>
        <pc:sldMasterMkLst>
          <pc:docMk/>
          <pc:sldMasterMk cId="3926633689" sldId="2147483648"/>
        </pc:sldMasterMkLst>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3391757436" sldId="2147483649"/>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967380084" sldId="2147483650"/>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13234121" sldId="2147483651"/>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3883036252" sldId="2147483652"/>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961808292" sldId="2147483653"/>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1544797292" sldId="2147483654"/>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1850839136" sldId="2147483655"/>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2715530444" sldId="2147483656"/>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3024906009" sldId="2147483657"/>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2454508176" sldId="2147483658"/>
          </pc:sldLayoutMkLst>
        </pc:sldLayoutChg>
        <pc:sldLayoutChg chg="add del">
          <pc:chgData name="Karol Kowalczyk" userId="S::karol.kowalczyk@psp1szydlowiec.pl::26fe916b-a982-4bde-b29f-08a6516f2bb4" providerId="AD" clId="Web-{2A078F2B-F658-4518-BBB4-762FB8298187}" dt="2024-07-22T09:38:31.147" v="2"/>
          <pc:sldLayoutMkLst>
            <pc:docMk/>
            <pc:sldMasterMk cId="3926633689" sldId="2147483648"/>
            <pc:sldLayoutMk cId="1340386666" sldId="2147483659"/>
          </pc:sldLayoutMkLst>
        </pc:sldLayoutChg>
      </pc:sldMasterChg>
      <pc:sldMasterChg chg="add del addSldLayout delSldLayout modSldLayout">
        <pc:chgData name="Karol Kowalczyk" userId="S::karol.kowalczyk@psp1szydlowiec.pl::26fe916b-a982-4bde-b29f-08a6516f2bb4" providerId="AD" clId="Web-{2A078F2B-F658-4518-BBB4-762FB8298187}" dt="2024-07-22T09:38:31.147" v="2"/>
        <pc:sldMasterMkLst>
          <pc:docMk/>
          <pc:sldMasterMk cId="1525828674" sldId="2147483660"/>
        </pc:sldMasterMkLst>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1486358493" sldId="2147483661"/>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3595780965" sldId="2147483662"/>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608601318" sldId="2147483663"/>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1840632380" sldId="2147483664"/>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2584226873" sldId="2147483665"/>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554373662" sldId="2147483666"/>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2368559304" sldId="2147483667"/>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912206707" sldId="2147483668"/>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3977861821" sldId="2147483669"/>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1309737736" sldId="2147483670"/>
          </pc:sldLayoutMkLst>
        </pc:sldLayoutChg>
        <pc:sldLayoutChg chg="add del mod replId">
          <pc:chgData name="Karol Kowalczyk" userId="S::karol.kowalczyk@psp1szydlowiec.pl::26fe916b-a982-4bde-b29f-08a6516f2bb4" providerId="AD" clId="Web-{2A078F2B-F658-4518-BBB4-762FB8298187}" dt="2024-07-22T09:38:31.147" v="2"/>
          <pc:sldLayoutMkLst>
            <pc:docMk/>
            <pc:sldMasterMk cId="1525828674" sldId="2147483660"/>
            <pc:sldLayoutMk cId="2032325222" sldId="2147483671"/>
          </pc:sldLayoutMkLst>
        </pc:sldLayoutChg>
      </pc:sldMasterChg>
    </pc:docChg>
  </pc:docChgLst>
  <pc:docChgLst>
    <pc:chgData name="Karol Kowalczyk" userId="S::karol.kowalczyk@psp1szydlowiec.pl::26fe916b-a982-4bde-b29f-08a6516f2bb4" providerId="AD" clId="Web-{ABDB4342-5A3A-43CD-8947-7EF8218D2145}"/>
    <pc:docChg chg="addSld delSld modSld">
      <pc:chgData name="Karol Kowalczyk" userId="S::karol.kowalczyk@psp1szydlowiec.pl::26fe916b-a982-4bde-b29f-08a6516f2bb4" providerId="AD" clId="Web-{ABDB4342-5A3A-43CD-8947-7EF8218D2145}" dt="2024-07-22T16:19:16.246" v="92" actId="20577"/>
      <pc:docMkLst>
        <pc:docMk/>
      </pc:docMkLst>
      <pc:sldChg chg="addSp delSp modSp new mod setBg">
        <pc:chgData name="Karol Kowalczyk" userId="S::karol.kowalczyk@psp1szydlowiec.pl::26fe916b-a982-4bde-b29f-08a6516f2bb4" providerId="AD" clId="Web-{ABDB4342-5A3A-43CD-8947-7EF8218D2145}" dt="2024-07-22T16:19:16.246" v="92" actId="20577"/>
        <pc:sldMkLst>
          <pc:docMk/>
          <pc:sldMk cId="1404646635" sldId="265"/>
        </pc:sldMkLst>
        <pc:spChg chg="mod">
          <ac:chgData name="Karol Kowalczyk" userId="S::karol.kowalczyk@psp1szydlowiec.pl::26fe916b-a982-4bde-b29f-08a6516f2bb4" providerId="AD" clId="Web-{ABDB4342-5A3A-43CD-8947-7EF8218D2145}" dt="2024-07-22T16:15:26.479" v="36" actId="1076"/>
          <ac:spMkLst>
            <pc:docMk/>
            <pc:sldMk cId="1404646635" sldId="265"/>
            <ac:spMk id="2" creationId="{0D998A54-E99A-D0DB-31F5-10AA8121C3B7}"/>
          </ac:spMkLst>
        </pc:spChg>
        <pc:spChg chg="add del">
          <ac:chgData name="Karol Kowalczyk" userId="S::karol.kowalczyk@psp1szydlowiec.pl::26fe916b-a982-4bde-b29f-08a6516f2bb4" providerId="AD" clId="Web-{ABDB4342-5A3A-43CD-8947-7EF8218D2145}" dt="2024-07-22T16:10:59.943" v="4"/>
          <ac:spMkLst>
            <pc:docMk/>
            <pc:sldMk cId="1404646635" sldId="265"/>
            <ac:spMk id="3" creationId="{62C305D6-65C7-C09B-16B1-60448D985953}"/>
          </ac:spMkLst>
        </pc:spChg>
        <pc:spChg chg="add del mod">
          <ac:chgData name="Karol Kowalczyk" userId="S::karol.kowalczyk@psp1szydlowiec.pl::26fe916b-a982-4bde-b29f-08a6516f2bb4" providerId="AD" clId="Web-{ABDB4342-5A3A-43CD-8947-7EF8218D2145}" dt="2024-07-22T16:15:02.102" v="30"/>
          <ac:spMkLst>
            <pc:docMk/>
            <pc:sldMk cId="1404646635" sldId="265"/>
            <ac:spMk id="4" creationId="{AF5A7593-6AA4-E4FE-ED4D-ABD853FEF6E8}"/>
          </ac:spMkLst>
        </pc:spChg>
        <pc:spChg chg="add del mod">
          <ac:chgData name="Karol Kowalczyk" userId="S::karol.kowalczyk@psp1szydlowiec.pl::26fe916b-a982-4bde-b29f-08a6516f2bb4" providerId="AD" clId="Web-{ABDB4342-5A3A-43CD-8947-7EF8218D2145}" dt="2024-07-22T16:14:52.210" v="29"/>
          <ac:spMkLst>
            <pc:docMk/>
            <pc:sldMk cId="1404646635" sldId="265"/>
            <ac:spMk id="8" creationId="{D95A9044-AB3A-44CD-D077-F660EDFC2652}"/>
          </ac:spMkLst>
        </pc:spChg>
        <pc:spChg chg="add del">
          <ac:chgData name="Karol Kowalczyk" userId="S::karol.kowalczyk@psp1szydlowiec.pl::26fe916b-a982-4bde-b29f-08a6516f2bb4" providerId="AD" clId="Web-{ABDB4342-5A3A-43CD-8947-7EF8218D2145}" dt="2024-07-22T16:13:33.158" v="14"/>
          <ac:spMkLst>
            <pc:docMk/>
            <pc:sldMk cId="1404646635" sldId="265"/>
            <ac:spMk id="11" creationId="{135FA909-3F24-448C-A8BC-7CF77F62F84F}"/>
          </ac:spMkLst>
        </pc:spChg>
        <pc:spChg chg="add del mod">
          <ac:chgData name="Karol Kowalczyk" userId="S::karol.kowalczyk@psp1szydlowiec.pl::26fe916b-a982-4bde-b29f-08a6516f2bb4" providerId="AD" clId="Web-{ABDB4342-5A3A-43CD-8947-7EF8218D2145}" dt="2024-07-22T16:15:53.887" v="41"/>
          <ac:spMkLst>
            <pc:docMk/>
            <pc:sldMk cId="1404646635" sldId="265"/>
            <ac:spMk id="16" creationId="{A3877339-7D8F-3605-5E9E-6869F8FB6C76}"/>
          </ac:spMkLst>
        </pc:spChg>
        <pc:spChg chg="add del">
          <ac:chgData name="Karol Kowalczyk" userId="S::karol.kowalczyk@psp1szydlowiec.pl::26fe916b-a982-4bde-b29f-08a6516f2bb4" providerId="AD" clId="Web-{ABDB4342-5A3A-43CD-8947-7EF8218D2145}" dt="2024-07-22T16:16:01.935" v="43"/>
          <ac:spMkLst>
            <pc:docMk/>
            <pc:sldMk cId="1404646635" sldId="265"/>
            <ac:spMk id="17" creationId="{BA6261C1-5FE1-4B42-AB4B-09623986B86F}"/>
          </ac:spMkLst>
        </pc:spChg>
        <pc:spChg chg="add mod">
          <ac:chgData name="Karol Kowalczyk" userId="S::karol.kowalczyk@psp1szydlowiec.pl::26fe916b-a982-4bde-b29f-08a6516f2bb4" providerId="AD" clId="Web-{ABDB4342-5A3A-43CD-8947-7EF8218D2145}" dt="2024-07-22T16:19:16.246" v="92" actId="20577"/>
          <ac:spMkLst>
            <pc:docMk/>
            <pc:sldMk cId="1404646635" sldId="265"/>
            <ac:spMk id="18" creationId="{F1900973-69C7-C2EA-367E-6AF7CFD5D525}"/>
          </ac:spMkLst>
        </pc:spChg>
        <pc:spChg chg="add">
          <ac:chgData name="Karol Kowalczyk" userId="S::karol.kowalczyk@psp1szydlowiec.pl::26fe916b-a982-4bde-b29f-08a6516f2bb4" providerId="AD" clId="Web-{ABDB4342-5A3A-43CD-8947-7EF8218D2145}" dt="2024-07-22T16:13:33.158" v="14"/>
          <ac:spMkLst>
            <pc:docMk/>
            <pc:sldMk cId="1404646635" sldId="265"/>
            <ac:spMk id="20" creationId="{B95B9BA8-1D69-4796-85F5-B6D0BD52354B}"/>
          </ac:spMkLst>
        </pc:spChg>
        <pc:grpChg chg="add del">
          <ac:chgData name="Karol Kowalczyk" userId="S::karol.kowalczyk@psp1szydlowiec.pl::26fe916b-a982-4bde-b29f-08a6516f2bb4" providerId="AD" clId="Web-{ABDB4342-5A3A-43CD-8947-7EF8218D2145}" dt="2024-07-22T16:13:33.158" v="14"/>
          <ac:grpSpMkLst>
            <pc:docMk/>
            <pc:sldMk cId="1404646635" sldId="265"/>
            <ac:grpSpMk id="13" creationId="{8B60959F-9B69-4520-A16E-EA6BECC747D6}"/>
          </ac:grpSpMkLst>
        </pc:grpChg>
        <pc:grpChg chg="add ord">
          <ac:chgData name="Karol Kowalczyk" userId="S::karol.kowalczyk@psp1szydlowiec.pl::26fe916b-a982-4bde-b29f-08a6516f2bb4" providerId="AD" clId="Web-{ABDB4342-5A3A-43CD-8947-7EF8218D2145}" dt="2024-07-22T16:15:15.837" v="32"/>
          <ac:grpSpMkLst>
            <pc:docMk/>
            <pc:sldMk cId="1404646635" sldId="265"/>
            <ac:grpSpMk id="22" creationId="{D44E3F87-3D58-4B03-86B2-15A5C5B9C964}"/>
          </ac:grpSpMkLst>
        </pc:grpChg>
        <pc:picChg chg="add del mod ord">
          <ac:chgData name="Karol Kowalczyk" userId="S::karol.kowalczyk@psp1szydlowiec.pl::26fe916b-a982-4bde-b29f-08a6516f2bb4" providerId="AD" clId="Web-{ABDB4342-5A3A-43CD-8947-7EF8218D2145}" dt="2024-07-22T16:10:47.473" v="3"/>
          <ac:picMkLst>
            <pc:docMk/>
            <pc:sldMk cId="1404646635" sldId="265"/>
            <ac:picMk id="5" creationId="{70855699-55BA-1348-770B-AA5880FBC200}"/>
          </ac:picMkLst>
        </pc:picChg>
        <pc:picChg chg="add del mod ord">
          <ac:chgData name="Karol Kowalczyk" userId="S::karol.kowalczyk@psp1szydlowiec.pl::26fe916b-a982-4bde-b29f-08a6516f2bb4" providerId="AD" clId="Web-{ABDB4342-5A3A-43CD-8947-7EF8218D2145}" dt="2024-07-22T16:13:43.361" v="18"/>
          <ac:picMkLst>
            <pc:docMk/>
            <pc:sldMk cId="1404646635" sldId="265"/>
            <ac:picMk id="6" creationId="{0ABC6280-AD05-73DF-CF4E-C7A6FB64F993}"/>
          </ac:picMkLst>
        </pc:picChg>
        <pc:picChg chg="add del mod ord">
          <ac:chgData name="Karol Kowalczyk" userId="S::karol.kowalczyk@psp1szydlowiec.pl::26fe916b-a982-4bde-b29f-08a6516f2bb4" providerId="AD" clId="Web-{ABDB4342-5A3A-43CD-8947-7EF8218D2145}" dt="2024-07-22T16:14:05.519" v="22"/>
          <ac:picMkLst>
            <pc:docMk/>
            <pc:sldMk cId="1404646635" sldId="265"/>
            <ac:picMk id="9" creationId="{C47EDEA8-EE4D-F9B9-AFD4-980B986B14CB}"/>
          </ac:picMkLst>
        </pc:picChg>
        <pc:picChg chg="add mod ord">
          <ac:chgData name="Karol Kowalczyk" userId="S::karol.kowalczyk@psp1szydlowiec.pl::26fe916b-a982-4bde-b29f-08a6516f2bb4" providerId="AD" clId="Web-{ABDB4342-5A3A-43CD-8947-7EF8218D2145}" dt="2024-07-22T16:14:52.210" v="29"/>
          <ac:picMkLst>
            <pc:docMk/>
            <pc:sldMk cId="1404646635" sldId="265"/>
            <ac:picMk id="10" creationId="{5F3E188C-26DA-F293-A008-76970D234724}"/>
          </ac:picMkLst>
        </pc:picChg>
        <pc:picChg chg="add mod ord">
          <ac:chgData name="Karol Kowalczyk" userId="S::karol.kowalczyk@psp1szydlowiec.pl::26fe916b-a982-4bde-b29f-08a6516f2bb4" providerId="AD" clId="Web-{ABDB4342-5A3A-43CD-8947-7EF8218D2145}" dt="2024-07-22T16:15:20.775" v="35" actId="1076"/>
          <ac:picMkLst>
            <pc:docMk/>
            <pc:sldMk cId="1404646635" sldId="265"/>
            <ac:picMk id="12" creationId="{CDDFCDBA-0B36-E972-D7B2-F819151A6269}"/>
          </ac:picMkLst>
        </pc:picChg>
      </pc:sldChg>
      <pc:sldChg chg="del">
        <pc:chgData name="Karol Kowalczyk" userId="S::karol.kowalczyk@psp1szydlowiec.pl::26fe916b-a982-4bde-b29f-08a6516f2bb4" providerId="AD" clId="Web-{ABDB4342-5A3A-43CD-8947-7EF8218D2145}" dt="2024-07-22T16:10:17.033" v="0"/>
        <pc:sldMkLst>
          <pc:docMk/>
          <pc:sldMk cId="2228712124" sldId="2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F98AA868-8872-43E4-8C98-D34DABD1FD38}" type="datetimeFigureOut">
              <a:rPr lang="pl-PL" smtClean="0"/>
              <a:t>10.09.2024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3917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10.09.2024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967380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F98AA868-8872-43E4-8C98-D34DABD1FD38}" type="datetimeFigureOut">
              <a:rPr lang="pl-PL" smtClean="0"/>
              <a:t>10.09.2024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323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F98AA868-8872-43E4-8C98-D34DABD1FD38}" type="datetimeFigureOut">
              <a:rPr lang="pl-PL" smtClean="0"/>
              <a:t>10.09.2024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88303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F98AA868-8872-43E4-8C98-D34DABD1FD38}" type="datetimeFigureOut">
              <a:rPr lang="pl-PL" smtClean="0"/>
              <a:t>10.09.2024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96180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F98AA868-8872-43E4-8C98-D34DABD1FD38}" type="datetimeFigureOut">
              <a:rPr lang="pl-PL" smtClean="0"/>
              <a:t>10.09.2024</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54479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98AA868-8872-43E4-8C98-D34DABD1FD38}" type="datetimeFigureOut">
              <a:rPr lang="pl-PL" smtClean="0"/>
              <a:t>10.09.2024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85083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t>10.09.2024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2715530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t>10.09.2024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02490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10.09.2024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245450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10.09.2024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34038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8AA868-8872-43E4-8C98-D34DABD1FD38}" type="datetimeFigureOut">
              <a:rPr lang="pl-PL" smtClean="0"/>
              <a:t>10.09.2024</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7C6C3F-668B-4AF5-BFA9-0F657EB068D6}" type="slidenum">
              <a:rPr lang="pl-PL" smtClean="0"/>
              <a:t>‹#›</a:t>
            </a:fld>
            <a:endParaRPr lang="pl-PL"/>
          </a:p>
        </p:txBody>
      </p:sp>
    </p:spTree>
    <p:extLst>
      <p:ext uri="{BB962C8B-B14F-4D97-AF65-F5344CB8AC3E}">
        <p14:creationId xmlns:p14="http://schemas.microsoft.com/office/powerpoint/2010/main" val="3926633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ikipedia.org" TargetMode="External"/><Relationship Id="rId7" Type="http://schemas.openxmlformats.org/officeDocument/2006/relationships/hyperlink" Target="http://royal.uk"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pubmed.ncbi.nlm.nih.gov/28514934/#:~:text=Henry%20VIII%20(1491%2D1547),%2C%20intolerant%2C%20violent%20and%20tyrannical." TargetMode="External"/><Relationship Id="rId5" Type="http://schemas.openxmlformats.org/officeDocument/2006/relationships/hyperlink" Target="http://historyextra.com" TargetMode="External"/><Relationship Id="rId4" Type="http://schemas.openxmlformats.org/officeDocument/2006/relationships/hyperlink" Target="http://britannica.com"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p:cNvSpPr>
            <a:spLocks noGrp="1"/>
          </p:cNvSpPr>
          <p:nvPr>
            <p:ph type="ctrTitle"/>
          </p:nvPr>
        </p:nvSpPr>
        <p:spPr>
          <a:xfrm>
            <a:off x="5232400" y="1367673"/>
            <a:ext cx="6124576" cy="2665509"/>
          </a:xfrm>
        </p:spPr>
        <p:txBody>
          <a:bodyPr>
            <a:normAutofit/>
          </a:bodyPr>
          <a:lstStyle/>
          <a:p>
            <a:pPr algn="r"/>
            <a:r>
              <a:rPr lang="pl-PL" sz="4500" err="1">
                <a:solidFill>
                  <a:schemeClr val="bg1"/>
                </a:solidFill>
                <a:latin typeface="Castellar"/>
              </a:rPr>
              <a:t>What</a:t>
            </a:r>
            <a:r>
              <a:rPr lang="pl-PL" sz="4500">
                <a:solidFill>
                  <a:schemeClr val="bg1"/>
                </a:solidFill>
                <a:latin typeface="Castellar"/>
              </a:rPr>
              <a:t> </a:t>
            </a:r>
            <a:r>
              <a:rPr lang="pl-PL" sz="4500" err="1">
                <a:solidFill>
                  <a:schemeClr val="bg1"/>
                </a:solidFill>
                <a:latin typeface="Castellar"/>
              </a:rPr>
              <a:t>kind</a:t>
            </a:r>
            <a:r>
              <a:rPr lang="pl-PL" sz="4500">
                <a:solidFill>
                  <a:schemeClr val="bg1"/>
                </a:solidFill>
                <a:latin typeface="Castellar"/>
              </a:rPr>
              <a:t> of </a:t>
            </a:r>
            <a:r>
              <a:rPr lang="pl-PL" sz="4500" err="1">
                <a:solidFill>
                  <a:schemeClr val="bg1"/>
                </a:solidFill>
                <a:latin typeface="Castellar"/>
              </a:rPr>
              <a:t>man</a:t>
            </a:r>
            <a:r>
              <a:rPr lang="pl-PL" sz="4500">
                <a:solidFill>
                  <a:schemeClr val="bg1"/>
                </a:solidFill>
                <a:latin typeface="Castellar"/>
              </a:rPr>
              <a:t> was Henry the </a:t>
            </a:r>
            <a:r>
              <a:rPr lang="pl-PL" sz="4500" err="1">
                <a:solidFill>
                  <a:schemeClr val="bg1"/>
                </a:solidFill>
                <a:latin typeface="Castellar"/>
              </a:rPr>
              <a:t>EightH</a:t>
            </a:r>
            <a:r>
              <a:rPr lang="pl-PL" sz="4500">
                <a:solidFill>
                  <a:schemeClr val="bg1"/>
                </a:solidFill>
                <a:latin typeface="Castellar"/>
              </a:rPr>
              <a:t>?</a:t>
            </a:r>
          </a:p>
        </p:txBody>
      </p:sp>
      <p:sp>
        <p:nvSpPr>
          <p:cNvPr id="3" name="Podtytuł 2"/>
          <p:cNvSpPr>
            <a:spLocks noGrp="1"/>
          </p:cNvSpPr>
          <p:nvPr>
            <p:ph type="subTitle" idx="1"/>
          </p:nvPr>
        </p:nvSpPr>
        <p:spPr>
          <a:xfrm>
            <a:off x="5228702" y="4414180"/>
            <a:ext cx="6128274" cy="884538"/>
          </a:xfrm>
        </p:spPr>
        <p:txBody>
          <a:bodyPr>
            <a:normAutofit/>
          </a:bodyPr>
          <a:lstStyle/>
          <a:p>
            <a:pPr algn="r"/>
            <a:endParaRPr lang="pl-PL">
              <a:solidFill>
                <a:schemeClr val="bg1"/>
              </a:solidFill>
            </a:endParaRPr>
          </a:p>
        </p:txBody>
      </p:sp>
      <p:pic>
        <p:nvPicPr>
          <p:cNvPr id="4" name="Obraz 3" descr="Henry VIII - Wikipedia">
            <a:extLst>
              <a:ext uri="{FF2B5EF4-FFF2-40B4-BE49-F238E27FC236}">
                <a16:creationId xmlns:a16="http://schemas.microsoft.com/office/drawing/2014/main" id="{BADADBFA-69D1-AD4E-8635-2CE87ECD90FE}"/>
              </a:ext>
            </a:extLst>
          </p:cNvPr>
          <p:cNvPicPr>
            <a:picLocks noChangeAspect="1"/>
          </p:cNvPicPr>
          <p:nvPr/>
        </p:nvPicPr>
        <p:blipFill>
          <a:blip r:embed="rId2"/>
          <a:srcRect r="-2" b="14485"/>
          <a:stretch/>
        </p:blipFill>
        <p:spPr>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55" name="Group 54">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6" name="Freeform: Shape 55">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650317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1AE49052-C5C0-7321-A58F-D9ADA8E74930}"/>
              </a:ext>
            </a:extLst>
          </p:cNvPr>
          <p:cNvSpPr>
            <a:spLocks noGrp="1"/>
          </p:cNvSpPr>
          <p:nvPr>
            <p:ph type="title"/>
          </p:nvPr>
        </p:nvSpPr>
        <p:spPr>
          <a:xfrm>
            <a:off x="995855" y="840338"/>
            <a:ext cx="5100472" cy="1323439"/>
          </a:xfrm>
        </p:spPr>
        <p:txBody>
          <a:bodyPr vert="horz" lIns="91440" tIns="45720" rIns="91440" bIns="45720" rtlCol="0" anchor="t">
            <a:normAutofit fontScale="90000"/>
          </a:bodyPr>
          <a:lstStyle/>
          <a:p>
            <a:r>
              <a:rPr lang="en-US" sz="4000" kern="1200">
                <a:solidFill>
                  <a:schemeClr val="bg1"/>
                </a:solidFill>
                <a:latin typeface="Castellar"/>
              </a:rPr>
              <a:t>WHO WAS HENRY THE </a:t>
            </a:r>
            <a:r>
              <a:rPr lang="en-US" sz="4000">
                <a:solidFill>
                  <a:schemeClr val="bg1"/>
                </a:solidFill>
                <a:latin typeface="Castellar"/>
              </a:rPr>
              <a:t>EIGHTH</a:t>
            </a:r>
            <a:r>
              <a:rPr lang="en-US" sz="4000" kern="1200">
                <a:solidFill>
                  <a:schemeClr val="bg1"/>
                </a:solidFill>
                <a:latin typeface="Castellar"/>
              </a:rPr>
              <a:t>?</a:t>
            </a:r>
          </a:p>
        </p:txBody>
      </p:sp>
      <p:sp>
        <p:nvSpPr>
          <p:cNvPr id="3" name="Symbol zastępczy zawartości 2">
            <a:extLst>
              <a:ext uri="{FF2B5EF4-FFF2-40B4-BE49-F238E27FC236}">
                <a16:creationId xmlns:a16="http://schemas.microsoft.com/office/drawing/2014/main" id="{218F03C4-76B2-D922-8C34-DC9E53D2FCD8}"/>
              </a:ext>
            </a:extLst>
          </p:cNvPr>
          <p:cNvSpPr>
            <a:spLocks noGrp="1"/>
          </p:cNvSpPr>
          <p:nvPr>
            <p:ph sz="half" idx="1"/>
          </p:nvPr>
        </p:nvSpPr>
        <p:spPr>
          <a:xfrm>
            <a:off x="995855" y="1937710"/>
            <a:ext cx="4391024" cy="2979817"/>
          </a:xfrm>
        </p:spPr>
        <p:txBody>
          <a:bodyPr vert="horz" lIns="91440" tIns="45720" rIns="91440" bIns="45720" rtlCol="0" anchor="t">
            <a:noAutofit/>
          </a:bodyPr>
          <a:lstStyle/>
          <a:p>
            <a:pPr marL="0" indent="0">
              <a:buNone/>
            </a:pPr>
            <a:r>
              <a:rPr lang="en-US" sz="1800">
                <a:solidFill>
                  <a:schemeClr val="bg1"/>
                </a:solidFill>
                <a:latin typeface="Aptos Display"/>
              </a:rPr>
              <a:t>Henry </a:t>
            </a:r>
            <a:r>
              <a:rPr lang="pl-PL" sz="1800">
                <a:solidFill>
                  <a:schemeClr val="bg1"/>
                </a:solidFill>
                <a:latin typeface="Aptos Display"/>
              </a:rPr>
              <a:t>VIII </a:t>
            </a:r>
            <a:r>
              <a:rPr lang="en-US" sz="1800">
                <a:solidFill>
                  <a:schemeClr val="bg1"/>
                </a:solidFill>
                <a:latin typeface="Aptos Display"/>
              </a:rPr>
              <a:t>was a King of England from the Tudor dynasty</a:t>
            </a:r>
            <a:r>
              <a:rPr lang="pl-PL" sz="1800">
                <a:solidFill>
                  <a:schemeClr val="bg1"/>
                </a:solidFill>
                <a:latin typeface="Aptos Display"/>
              </a:rPr>
              <a:t>, </a:t>
            </a:r>
            <a:r>
              <a:rPr lang="pl-PL" sz="1800" err="1">
                <a:solidFill>
                  <a:schemeClr val="bg1"/>
                </a:solidFill>
                <a:latin typeface="Aptos Display"/>
              </a:rPr>
              <a:t>ruling</a:t>
            </a:r>
            <a:r>
              <a:rPr lang="pl-PL" sz="1800">
                <a:solidFill>
                  <a:schemeClr val="bg1"/>
                </a:solidFill>
                <a:latin typeface="Aptos Display"/>
              </a:rPr>
              <a:t> </a:t>
            </a:r>
            <a:r>
              <a:rPr lang="en-US" sz="1800">
                <a:solidFill>
                  <a:schemeClr val="bg1"/>
                </a:solidFill>
                <a:latin typeface="Aptos Display"/>
              </a:rPr>
              <a:t>the country for over 38 years</a:t>
            </a:r>
            <a:r>
              <a:rPr lang="pl-PL" sz="1800">
                <a:solidFill>
                  <a:schemeClr val="bg1"/>
                </a:solidFill>
                <a:latin typeface="Aptos Display"/>
              </a:rPr>
              <a:t>,</a:t>
            </a:r>
            <a:r>
              <a:rPr lang="en-US" sz="1800">
                <a:solidFill>
                  <a:schemeClr val="bg1"/>
                </a:solidFill>
                <a:latin typeface="Aptos Display"/>
              </a:rPr>
              <a:t> from his coronation in 1509 </a:t>
            </a:r>
            <a:r>
              <a:rPr lang="pl-PL" sz="1800" err="1">
                <a:solidFill>
                  <a:schemeClr val="bg1"/>
                </a:solidFill>
                <a:latin typeface="Aptos Display"/>
              </a:rPr>
              <a:t>until</a:t>
            </a:r>
            <a:r>
              <a:rPr lang="pl-PL" sz="1800">
                <a:solidFill>
                  <a:schemeClr val="bg1"/>
                </a:solidFill>
                <a:latin typeface="Aptos Display"/>
              </a:rPr>
              <a:t> </a:t>
            </a:r>
            <a:r>
              <a:rPr lang="en-US" sz="1800">
                <a:solidFill>
                  <a:schemeClr val="bg1"/>
                </a:solidFill>
                <a:latin typeface="Aptos Display"/>
              </a:rPr>
              <a:t> his death in 1547.  He is one of </a:t>
            </a:r>
            <a:r>
              <a:rPr lang="pl-PL" sz="1800">
                <a:solidFill>
                  <a:schemeClr val="bg1"/>
                </a:solidFill>
                <a:latin typeface="Aptos Display"/>
              </a:rPr>
              <a:t>the most </a:t>
            </a:r>
            <a:r>
              <a:rPr lang="en-US" sz="1800">
                <a:solidFill>
                  <a:schemeClr val="bg1"/>
                </a:solidFill>
                <a:latin typeface="Aptos Display"/>
              </a:rPr>
              <a:t> recognized figures in British history</a:t>
            </a:r>
            <a:r>
              <a:rPr lang="pl-PL" sz="1800">
                <a:solidFill>
                  <a:schemeClr val="bg1"/>
                </a:solidFill>
                <a:latin typeface="Aptos Display"/>
              </a:rPr>
              <a:t> and </a:t>
            </a:r>
            <a:r>
              <a:rPr lang="en-US" sz="1800">
                <a:solidFill>
                  <a:schemeClr val="bg1"/>
                </a:solidFill>
                <a:latin typeface="Aptos Display"/>
              </a:rPr>
              <a:t> also one of the most controversial English monarchs. He is best known for creating </a:t>
            </a:r>
            <a:r>
              <a:rPr lang="pl-PL" sz="1800">
                <a:solidFill>
                  <a:schemeClr val="bg1"/>
                </a:solidFill>
                <a:latin typeface="Aptos Display"/>
              </a:rPr>
              <a:t>t</a:t>
            </a:r>
            <a:r>
              <a:rPr lang="en-US" sz="1800">
                <a:solidFill>
                  <a:schemeClr val="bg1"/>
                </a:solidFill>
                <a:latin typeface="Aptos Display"/>
              </a:rPr>
              <a:t>he Church of England and</a:t>
            </a:r>
            <a:r>
              <a:rPr lang="pl-PL" sz="1800">
                <a:solidFill>
                  <a:schemeClr val="bg1"/>
                </a:solidFill>
                <a:latin typeface="Aptos Display"/>
              </a:rPr>
              <a:t> for</a:t>
            </a:r>
            <a:r>
              <a:rPr lang="en-US" sz="1800">
                <a:solidFill>
                  <a:schemeClr val="bg1"/>
                </a:solidFill>
                <a:latin typeface="Aptos Display"/>
              </a:rPr>
              <a:t> having many wives. However, he also made other significant changes. Notably, he overhauled English parliamentary powers and reformed the Royal Navy, both of which had a lasting impact on the United Kingdom. Additionally, he united Wales with England.</a:t>
            </a:r>
            <a:endParaRPr lang="pl-PL" sz="1800">
              <a:solidFill>
                <a:schemeClr val="bg1"/>
              </a:solidFill>
            </a:endParaRPr>
          </a:p>
        </p:txBody>
      </p:sp>
      <p:grpSp>
        <p:nvGrpSpPr>
          <p:cNvPr id="35" name="Group 26">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28" name="Group 27">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32" name="Freeform: Shape 31">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30" name="Freeform: Shape 29">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Symbol zastępczy zawartości 4" descr="Henryk VIII Tudor – Wikipedia, wolna encyklopedia">
            <a:extLst>
              <a:ext uri="{FF2B5EF4-FFF2-40B4-BE49-F238E27FC236}">
                <a16:creationId xmlns:a16="http://schemas.microsoft.com/office/drawing/2014/main" id="{91973E35-C2F4-761D-54E1-81F7549BA627}"/>
              </a:ext>
            </a:extLst>
          </p:cNvPr>
          <p:cNvPicPr>
            <a:picLocks noGrp="1" noChangeAspect="1"/>
          </p:cNvPicPr>
          <p:nvPr>
            <p:ph sz="half" idx="2"/>
          </p:nvPr>
        </p:nvPicPr>
        <p:blipFill>
          <a:blip r:embed="rId3"/>
          <a:stretch>
            <a:fillRect/>
          </a:stretch>
        </p:blipFill>
        <p:spPr>
          <a:xfrm>
            <a:off x="7635171" y="1350833"/>
            <a:ext cx="2182634" cy="3063347"/>
          </a:xfrm>
          <a:prstGeom prst="rect">
            <a:avLst/>
          </a:prstGeom>
        </p:spPr>
      </p:pic>
    </p:spTree>
    <p:extLst>
      <p:ext uri="{BB962C8B-B14F-4D97-AF65-F5344CB8AC3E}">
        <p14:creationId xmlns:p14="http://schemas.microsoft.com/office/powerpoint/2010/main" val="1814067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grpSp>
        <p:nvGrpSpPr>
          <p:cNvPr id="10" name="Group 9">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1" name="Group 10">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19" name="Freeform: Shape 18">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ytuł 1">
            <a:extLst>
              <a:ext uri="{FF2B5EF4-FFF2-40B4-BE49-F238E27FC236}">
                <a16:creationId xmlns:a16="http://schemas.microsoft.com/office/drawing/2014/main" id="{FC687F37-8716-D467-DF2A-E411206243D3}"/>
              </a:ext>
            </a:extLst>
          </p:cNvPr>
          <p:cNvSpPr>
            <a:spLocks noGrp="1"/>
          </p:cNvSpPr>
          <p:nvPr>
            <p:ph type="title"/>
          </p:nvPr>
        </p:nvSpPr>
        <p:spPr>
          <a:xfrm>
            <a:off x="395767" y="2533147"/>
            <a:ext cx="3806075" cy="3141391"/>
          </a:xfrm>
        </p:spPr>
        <p:txBody>
          <a:bodyPr anchor="t">
            <a:normAutofit/>
          </a:bodyPr>
          <a:lstStyle/>
          <a:p>
            <a:r>
              <a:rPr lang="pl-PL" sz="4000" err="1">
                <a:latin typeface="Castellar"/>
              </a:rPr>
              <a:t>Important</a:t>
            </a:r>
            <a:r>
              <a:rPr lang="pl-PL" sz="4000">
                <a:latin typeface="Castellar"/>
              </a:rPr>
              <a:t> </a:t>
            </a:r>
            <a:r>
              <a:rPr lang="pl-PL" sz="4000" err="1">
                <a:latin typeface="Castellar"/>
              </a:rPr>
              <a:t>Milestones</a:t>
            </a:r>
            <a:r>
              <a:rPr lang="pl-PL" sz="4000">
                <a:latin typeface="Castellar"/>
              </a:rPr>
              <a:t> in </a:t>
            </a:r>
            <a:r>
              <a:rPr lang="pl-PL" sz="4000" err="1">
                <a:latin typeface="Castellar"/>
              </a:rPr>
              <a:t>his</a:t>
            </a:r>
            <a:r>
              <a:rPr lang="pl-PL" sz="4000">
                <a:latin typeface="Castellar"/>
              </a:rPr>
              <a:t> life</a:t>
            </a:r>
          </a:p>
        </p:txBody>
      </p:sp>
      <p:sp>
        <p:nvSpPr>
          <p:cNvPr id="3" name="Symbol zastępczy zawartości 2">
            <a:extLst>
              <a:ext uri="{FF2B5EF4-FFF2-40B4-BE49-F238E27FC236}">
                <a16:creationId xmlns:a16="http://schemas.microsoft.com/office/drawing/2014/main" id="{7A3F381A-E03E-2A89-9743-405DF2DBB8FC}"/>
              </a:ext>
            </a:extLst>
          </p:cNvPr>
          <p:cNvSpPr>
            <a:spLocks noGrp="1"/>
          </p:cNvSpPr>
          <p:nvPr>
            <p:ph idx="1"/>
          </p:nvPr>
        </p:nvSpPr>
        <p:spPr>
          <a:xfrm>
            <a:off x="4982780" y="1182924"/>
            <a:ext cx="6140449" cy="3952648"/>
          </a:xfrm>
        </p:spPr>
        <p:txBody>
          <a:bodyPr vert="horz" lIns="91440" tIns="45720" rIns="91440" bIns="45720" rtlCol="0" anchor="t">
            <a:noAutofit/>
          </a:bodyPr>
          <a:lstStyle/>
          <a:p>
            <a:r>
              <a:rPr lang="en-GB" sz="1800">
                <a:solidFill>
                  <a:schemeClr val="tx1">
                    <a:alpha val="80000"/>
                  </a:schemeClr>
                </a:solidFill>
                <a:latin typeface="Aptos Display"/>
              </a:rPr>
              <a:t>28.06.1491 - Birth in Greenwich</a:t>
            </a:r>
          </a:p>
          <a:p>
            <a:r>
              <a:rPr lang="en-GB" sz="1800">
                <a:solidFill>
                  <a:schemeClr val="tx1">
                    <a:alpha val="80000"/>
                  </a:schemeClr>
                </a:solidFill>
                <a:latin typeface="Aptos Display"/>
              </a:rPr>
              <a:t>21.04.1509 - </a:t>
            </a:r>
            <a:r>
              <a:rPr lang="pl-PL" sz="1800">
                <a:solidFill>
                  <a:schemeClr val="bg1"/>
                </a:solidFill>
                <a:latin typeface="Aptos Display"/>
              </a:rPr>
              <a:t> </a:t>
            </a:r>
            <a:r>
              <a:rPr lang="en-US" sz="1800">
                <a:solidFill>
                  <a:schemeClr val="bg1"/>
                </a:solidFill>
                <a:latin typeface="Aptos Display"/>
              </a:rPr>
              <a:t>Ascended to the throne ( The coronation took place on 24.06.1509)</a:t>
            </a:r>
            <a:endParaRPr lang="en-GB" sz="1800">
              <a:solidFill>
                <a:schemeClr val="bg1"/>
              </a:solidFill>
              <a:latin typeface="Aptos Display"/>
            </a:endParaRPr>
          </a:p>
          <a:p>
            <a:r>
              <a:rPr lang="en-GB" sz="1800">
                <a:solidFill>
                  <a:schemeClr val="tx1">
                    <a:alpha val="80000"/>
                  </a:schemeClr>
                </a:solidFill>
                <a:latin typeface="Aptos Display"/>
              </a:rPr>
              <a:t>11.06.1509 - Marriage with Catherine of Aragon</a:t>
            </a:r>
          </a:p>
          <a:p>
            <a:r>
              <a:rPr lang="en-GB" sz="1800">
                <a:solidFill>
                  <a:schemeClr val="tx1">
                    <a:alpha val="80000"/>
                  </a:schemeClr>
                </a:solidFill>
                <a:latin typeface="Aptos Display"/>
              </a:rPr>
              <a:t>11.10.1521 - Obtaining the title of "Defender of Faith" from  Pope Leo X</a:t>
            </a:r>
          </a:p>
          <a:p>
            <a:r>
              <a:rPr lang="en-GB" sz="1800">
                <a:solidFill>
                  <a:schemeClr val="tx1">
                    <a:alpha val="80000"/>
                  </a:schemeClr>
                </a:solidFill>
                <a:latin typeface="Aptos Display"/>
              </a:rPr>
              <a:t>25.01.1533 - Marriage with Anne Boleyn</a:t>
            </a:r>
          </a:p>
          <a:p>
            <a:r>
              <a:rPr lang="en-GB" sz="1800">
                <a:solidFill>
                  <a:schemeClr val="tx1">
                    <a:alpha val="80000"/>
                  </a:schemeClr>
                </a:solidFill>
                <a:latin typeface="Aptos Display"/>
              </a:rPr>
              <a:t>11.07.1533 - Excommunication of Henry by </a:t>
            </a:r>
            <a:r>
              <a:rPr lang="pl-PL" sz="1800" err="1">
                <a:solidFill>
                  <a:schemeClr val="bg1"/>
                </a:solidFill>
                <a:latin typeface="Aptos Display"/>
              </a:rPr>
              <a:t>Pope</a:t>
            </a:r>
            <a:r>
              <a:rPr lang="pl-PL" sz="1800">
                <a:solidFill>
                  <a:schemeClr val="bg1"/>
                </a:solidFill>
                <a:latin typeface="Aptos Display"/>
              </a:rPr>
              <a:t> Clement VII</a:t>
            </a:r>
            <a:endParaRPr lang="en-GB" sz="1800">
              <a:solidFill>
                <a:schemeClr val="bg1"/>
              </a:solidFill>
              <a:latin typeface="Aptos Display"/>
            </a:endParaRPr>
          </a:p>
          <a:p>
            <a:r>
              <a:rPr lang="en-GB" sz="1800">
                <a:solidFill>
                  <a:schemeClr val="tx1">
                    <a:alpha val="80000"/>
                  </a:schemeClr>
                </a:solidFill>
                <a:latin typeface="Aptos Display"/>
              </a:rPr>
              <a:t>30.05.1536 - Marriage with Jane Seymour</a:t>
            </a:r>
          </a:p>
          <a:p>
            <a:r>
              <a:rPr lang="en-GB" sz="1800">
                <a:solidFill>
                  <a:schemeClr val="tx1">
                    <a:alpha val="80000"/>
                  </a:schemeClr>
                </a:solidFill>
                <a:latin typeface="Aptos Display"/>
              </a:rPr>
              <a:t>6.01.1540 -  Marriage with Anne of Cleves</a:t>
            </a:r>
          </a:p>
          <a:p>
            <a:r>
              <a:rPr lang="en-GB" sz="1800">
                <a:solidFill>
                  <a:schemeClr val="tx1">
                    <a:alpha val="80000"/>
                  </a:schemeClr>
                </a:solidFill>
                <a:latin typeface="Aptos Display"/>
              </a:rPr>
              <a:t>28.07.1540 - Marriage with </a:t>
            </a:r>
            <a:r>
              <a:rPr lang="en-GB" sz="1800">
                <a:solidFill>
                  <a:schemeClr val="tx1">
                    <a:alpha val="80000"/>
                  </a:schemeClr>
                </a:solidFill>
                <a:latin typeface="Aptos Display"/>
                <a:ea typeface="+mn-lt"/>
                <a:cs typeface="+mn-lt"/>
              </a:rPr>
              <a:t>Catherine Howard</a:t>
            </a:r>
          </a:p>
          <a:p>
            <a:r>
              <a:rPr lang="en-GB" sz="1800">
                <a:solidFill>
                  <a:schemeClr val="tx1">
                    <a:alpha val="80000"/>
                  </a:schemeClr>
                </a:solidFill>
                <a:latin typeface="Aptos Display"/>
              </a:rPr>
              <a:t>12.05.1543 -  Marriage with Catherine Parr</a:t>
            </a:r>
          </a:p>
          <a:p>
            <a:r>
              <a:rPr lang="en-GB" sz="1800">
                <a:solidFill>
                  <a:schemeClr val="tx1">
                    <a:alpha val="80000"/>
                  </a:schemeClr>
                </a:solidFill>
                <a:latin typeface="Aptos Display"/>
              </a:rPr>
              <a:t>28.01.1547 - Death in London</a:t>
            </a:r>
          </a:p>
          <a:p>
            <a:endParaRPr lang="pl-PL" sz="1800">
              <a:solidFill>
                <a:srgbClr val="FFFFFF">
                  <a:alpha val="80000"/>
                </a:srgbClr>
              </a:solidFill>
              <a:latin typeface="Aptos Display"/>
            </a:endParaRPr>
          </a:p>
          <a:p>
            <a:endParaRPr lang="pl-PL" sz="1800">
              <a:solidFill>
                <a:srgbClr val="FFFFFF">
                  <a:alpha val="80000"/>
                </a:srgbClr>
              </a:solidFill>
              <a:latin typeface="Aptos Display"/>
            </a:endParaRPr>
          </a:p>
        </p:txBody>
      </p:sp>
    </p:spTree>
    <p:extLst>
      <p:ext uri="{BB962C8B-B14F-4D97-AF65-F5344CB8AC3E}">
        <p14:creationId xmlns:p14="http://schemas.microsoft.com/office/powerpoint/2010/main" val="303846601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986B4CDF-F3CA-F76A-BC4C-1A2F4E3971BE}"/>
              </a:ext>
            </a:extLst>
          </p:cNvPr>
          <p:cNvSpPr>
            <a:spLocks noGrp="1"/>
          </p:cNvSpPr>
          <p:nvPr>
            <p:ph type="title"/>
          </p:nvPr>
        </p:nvSpPr>
        <p:spPr>
          <a:xfrm>
            <a:off x="838201" y="840338"/>
            <a:ext cx="5261303" cy="1323439"/>
          </a:xfrm>
        </p:spPr>
        <p:txBody>
          <a:bodyPr anchor="t">
            <a:normAutofit/>
          </a:bodyPr>
          <a:lstStyle/>
          <a:p>
            <a:r>
              <a:rPr lang="en-GB" sz="4000">
                <a:solidFill>
                  <a:schemeClr val="bg1"/>
                </a:solidFill>
                <a:latin typeface="Castellar"/>
              </a:rPr>
              <a:t>Henry's childhood</a:t>
            </a:r>
          </a:p>
        </p:txBody>
      </p:sp>
      <p:sp>
        <p:nvSpPr>
          <p:cNvPr id="8" name="Content Placeholder 7">
            <a:extLst>
              <a:ext uri="{FF2B5EF4-FFF2-40B4-BE49-F238E27FC236}">
                <a16:creationId xmlns:a16="http://schemas.microsoft.com/office/drawing/2014/main" id="{FA1BFB87-905A-5F19-B264-1EF10C66BD0D}"/>
              </a:ext>
            </a:extLst>
          </p:cNvPr>
          <p:cNvSpPr>
            <a:spLocks noGrp="1"/>
          </p:cNvSpPr>
          <p:nvPr>
            <p:ph idx="1"/>
          </p:nvPr>
        </p:nvSpPr>
        <p:spPr>
          <a:xfrm>
            <a:off x="838200" y="1927678"/>
            <a:ext cx="5258127" cy="3847632"/>
          </a:xfrm>
        </p:spPr>
        <p:txBody>
          <a:bodyPr vert="horz" lIns="91440" tIns="45720" rIns="91440" bIns="45720" rtlCol="0" anchor="t">
            <a:normAutofit fontScale="92500" lnSpcReduction="20000"/>
          </a:bodyPr>
          <a:lstStyle/>
          <a:p>
            <a:pPr marL="0" indent="0">
              <a:buNone/>
            </a:pPr>
            <a:r>
              <a:rPr lang="en-GB" sz="2400">
                <a:solidFill>
                  <a:schemeClr val="bg1"/>
                </a:solidFill>
              </a:rPr>
              <a:t>We only know some facts about his childhood. Henry VII,</a:t>
            </a:r>
            <a:r>
              <a:rPr lang="pl-PL" sz="2400">
                <a:solidFill>
                  <a:schemeClr val="bg1"/>
                </a:solidFill>
              </a:rPr>
              <a:t> </a:t>
            </a:r>
            <a:r>
              <a:rPr lang="pl-PL" sz="2400" err="1">
                <a:solidFill>
                  <a:schemeClr val="bg1"/>
                </a:solidFill>
              </a:rPr>
              <a:t>his</a:t>
            </a:r>
            <a:r>
              <a:rPr lang="pl-PL" sz="2400">
                <a:solidFill>
                  <a:schemeClr val="bg1"/>
                </a:solidFill>
              </a:rPr>
              <a:t> </a:t>
            </a:r>
            <a:r>
              <a:rPr lang="en-GB" sz="2400">
                <a:solidFill>
                  <a:schemeClr val="bg1"/>
                </a:solidFill>
              </a:rPr>
              <a:t>father, didn't </a:t>
            </a:r>
            <a:r>
              <a:rPr lang="en-US" sz="2400">
                <a:solidFill>
                  <a:schemeClr val="bg1"/>
                </a:solidFill>
              </a:rPr>
              <a:t>  pay much attention to him during his early years. </a:t>
            </a:r>
            <a:r>
              <a:rPr lang="pl-PL" sz="2400" err="1">
                <a:solidFill>
                  <a:schemeClr val="bg1"/>
                </a:solidFill>
              </a:rPr>
              <a:t>Instead</a:t>
            </a:r>
            <a:r>
              <a:rPr lang="en-GB" sz="2400">
                <a:solidFill>
                  <a:schemeClr val="bg1"/>
                </a:solidFill>
              </a:rPr>
              <a:t>, his, </a:t>
            </a:r>
            <a:r>
              <a:rPr lang="pl-PL" sz="2400" err="1">
                <a:solidFill>
                  <a:schemeClr val="bg1"/>
                </a:solidFill>
              </a:rPr>
              <a:t>older</a:t>
            </a:r>
            <a:r>
              <a:rPr lang="pl-PL" sz="2400">
                <a:solidFill>
                  <a:schemeClr val="bg1"/>
                </a:solidFill>
              </a:rPr>
              <a:t> </a:t>
            </a:r>
            <a:r>
              <a:rPr lang="pl-PL" sz="2400" err="1">
                <a:solidFill>
                  <a:schemeClr val="bg1"/>
                </a:solidFill>
              </a:rPr>
              <a:t>brother</a:t>
            </a:r>
            <a:r>
              <a:rPr lang="pl-PL" sz="2400">
                <a:solidFill>
                  <a:schemeClr val="bg1"/>
                </a:solidFill>
              </a:rPr>
              <a:t>, </a:t>
            </a:r>
            <a:r>
              <a:rPr lang="en-GB" sz="2400">
                <a:solidFill>
                  <a:schemeClr val="bg1"/>
                </a:solidFill>
              </a:rPr>
              <a:t>Arthur was the apple of his father's eye. Henry VII puthuge effort in</a:t>
            </a:r>
            <a:r>
              <a:rPr lang="pl-PL" sz="2400">
                <a:solidFill>
                  <a:schemeClr val="bg1"/>
                </a:solidFill>
              </a:rPr>
              <a:t>to</a:t>
            </a:r>
            <a:r>
              <a:rPr lang="en-GB" sz="2400">
                <a:solidFill>
                  <a:schemeClr val="bg1"/>
                </a:solidFill>
              </a:rPr>
              <a:t> preparing</a:t>
            </a:r>
            <a:r>
              <a:rPr lang="pl-PL" sz="2400">
                <a:solidFill>
                  <a:schemeClr val="bg1"/>
                </a:solidFill>
              </a:rPr>
              <a:t> Arthur </a:t>
            </a:r>
            <a:r>
              <a:rPr lang="en-GB" sz="2400">
                <a:solidFill>
                  <a:schemeClr val="bg1"/>
                </a:solidFill>
              </a:rPr>
              <a:t> to be  king, while young Henry was supposed to join the church in his future. </a:t>
            </a:r>
            <a:r>
              <a:rPr lang="pl-PL" sz="2400" err="1">
                <a:solidFill>
                  <a:schemeClr val="bg1"/>
                </a:solidFill>
              </a:rPr>
              <a:t>However</a:t>
            </a:r>
            <a:r>
              <a:rPr lang="en-GB" sz="2400">
                <a:solidFill>
                  <a:schemeClr val="bg1"/>
                </a:solidFill>
              </a:rPr>
              <a:t>, in 1502, Arthur</a:t>
            </a:r>
            <a:r>
              <a:rPr lang="pl-PL" sz="2400">
                <a:solidFill>
                  <a:schemeClr val="bg1"/>
                </a:solidFill>
              </a:rPr>
              <a:t> </a:t>
            </a:r>
            <a:r>
              <a:rPr lang="pl-PL" sz="2400" err="1">
                <a:solidFill>
                  <a:schemeClr val="bg1"/>
                </a:solidFill>
              </a:rPr>
              <a:t>suddenly</a:t>
            </a:r>
            <a:r>
              <a:rPr lang="en-GB" sz="2400">
                <a:solidFill>
                  <a:schemeClr val="bg1"/>
                </a:solidFill>
              </a:rPr>
              <a:t> died, and Henry VIII became</a:t>
            </a:r>
            <a:r>
              <a:rPr lang="pl-PL" sz="2400">
                <a:solidFill>
                  <a:schemeClr val="bg1"/>
                </a:solidFill>
              </a:rPr>
              <a:t> the </a:t>
            </a:r>
            <a:r>
              <a:rPr lang="en-GB" sz="2400">
                <a:solidFill>
                  <a:schemeClr val="bg1"/>
                </a:solidFill>
              </a:rPr>
              <a:t>legitimate heir </a:t>
            </a:r>
            <a:r>
              <a:rPr lang="pl-PL" sz="2400">
                <a:solidFill>
                  <a:schemeClr val="bg1"/>
                </a:solidFill>
              </a:rPr>
              <a:t>to </a:t>
            </a:r>
            <a:r>
              <a:rPr lang="en-GB" sz="2400">
                <a:solidFill>
                  <a:schemeClr val="bg1"/>
                </a:solidFill>
              </a:rPr>
              <a:t>the English throne. Furthermore, </a:t>
            </a:r>
            <a:r>
              <a:rPr lang="pl-PL" sz="2400" err="1">
                <a:solidFill>
                  <a:schemeClr val="bg1"/>
                </a:solidFill>
              </a:rPr>
              <a:t>at</a:t>
            </a:r>
            <a:r>
              <a:rPr lang="pl-PL" sz="2400">
                <a:solidFill>
                  <a:schemeClr val="bg1"/>
                </a:solidFill>
              </a:rPr>
              <a:t> </a:t>
            </a:r>
            <a:r>
              <a:rPr lang="pl-PL" sz="2400" err="1">
                <a:solidFill>
                  <a:schemeClr val="bg1"/>
                </a:solidFill>
              </a:rPr>
              <a:t>this</a:t>
            </a:r>
            <a:r>
              <a:rPr lang="pl-PL" sz="2400">
                <a:solidFill>
                  <a:schemeClr val="bg1"/>
                </a:solidFill>
              </a:rPr>
              <a:t> </a:t>
            </a:r>
            <a:r>
              <a:rPr lang="pl-PL" sz="2400" err="1">
                <a:solidFill>
                  <a:schemeClr val="bg1"/>
                </a:solidFill>
              </a:rPr>
              <a:t>time</a:t>
            </a:r>
            <a:r>
              <a:rPr lang="pl-PL" sz="2400">
                <a:solidFill>
                  <a:schemeClr val="bg1"/>
                </a:solidFill>
              </a:rPr>
              <a:t>, </a:t>
            </a:r>
            <a:r>
              <a:rPr lang="en-GB" sz="2400">
                <a:solidFill>
                  <a:schemeClr val="bg1"/>
                </a:solidFill>
              </a:rPr>
              <a:t>his signature personality traits, such as his impulsivity </a:t>
            </a:r>
            <a:r>
              <a:rPr lang="pl-PL" sz="2400">
                <a:solidFill>
                  <a:schemeClr val="bg1"/>
                </a:solidFill>
              </a:rPr>
              <a:t> and </a:t>
            </a:r>
            <a:r>
              <a:rPr lang="en-GB" sz="2400">
                <a:solidFill>
                  <a:schemeClr val="bg1"/>
                </a:solidFill>
              </a:rPr>
              <a:t>irascibility </a:t>
            </a:r>
            <a:r>
              <a:rPr lang="pl-PL" sz="2400">
                <a:solidFill>
                  <a:schemeClr val="bg1"/>
                </a:solidFill>
              </a:rPr>
              <a:t> </a:t>
            </a:r>
            <a:r>
              <a:rPr lang="pl-PL" sz="2400" err="1">
                <a:solidFill>
                  <a:schemeClr val="bg1"/>
                </a:solidFill>
              </a:rPr>
              <a:t>began</a:t>
            </a:r>
            <a:r>
              <a:rPr lang="pl-PL" sz="2400">
                <a:solidFill>
                  <a:schemeClr val="bg1"/>
                </a:solidFill>
              </a:rPr>
              <a:t> to </a:t>
            </a:r>
            <a:r>
              <a:rPr lang="pl-PL" sz="2400" err="1">
                <a:solidFill>
                  <a:schemeClr val="bg1"/>
                </a:solidFill>
              </a:rPr>
              <a:t>emerge</a:t>
            </a:r>
            <a:r>
              <a:rPr lang="pl-PL" sz="2400">
                <a:solidFill>
                  <a:schemeClr val="bg1"/>
                </a:solidFill>
              </a:rPr>
              <a:t>. </a:t>
            </a:r>
            <a:r>
              <a:rPr lang="en-GB" sz="2400">
                <a:solidFill>
                  <a:schemeClr val="bg1"/>
                </a:solidFill>
              </a:rPr>
              <a:t>Although, according to some sources, his parents didn’t care about that and indulged him.</a:t>
            </a:r>
          </a:p>
          <a:p>
            <a:pPr marL="0" indent="0">
              <a:buNone/>
            </a:pPr>
            <a:endParaRPr lang="en-US" sz="2400">
              <a:solidFill>
                <a:srgbClr val="FFFFFF">
                  <a:alpha val="80000"/>
                </a:srgbClr>
              </a:solidFill>
            </a:endParaRPr>
          </a:p>
        </p:txBody>
      </p:sp>
      <p:pic>
        <p:nvPicPr>
          <p:cNvPr id="4" name="Symbol zastępczy zawartości 3" descr="Henry, who would would later accede to the throne as Henry VIII, as a baby. (Photo by The Print Collector/Print Collector/Getty Images)">
            <a:extLst>
              <a:ext uri="{FF2B5EF4-FFF2-40B4-BE49-F238E27FC236}">
                <a16:creationId xmlns:a16="http://schemas.microsoft.com/office/drawing/2014/main" id="{6C59E3DD-FF4A-E6D2-EDCA-704A1EBF22D4}"/>
              </a:ext>
            </a:extLst>
          </p:cNvPr>
          <p:cNvPicPr>
            <a:picLocks noChangeAspect="1"/>
          </p:cNvPicPr>
          <p:nvPr/>
        </p:nvPicPr>
        <p:blipFill>
          <a:blip r:embed="rId2"/>
          <a:srcRect l="10574" r="13824" b="-1"/>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22" name="Group 21">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3" name="Freeform: Shape 22">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908175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0" name="Group 19">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8" name="Freeform: Shape 27">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20">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2" name="Group 21">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6" name="Freeform: Shape 25">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24" name="Freeform: Shape 23">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ytuł 1">
            <a:extLst>
              <a:ext uri="{FF2B5EF4-FFF2-40B4-BE49-F238E27FC236}">
                <a16:creationId xmlns:a16="http://schemas.microsoft.com/office/drawing/2014/main" id="{D1425FA9-B44F-7607-747F-0C8A13899B1D}"/>
              </a:ext>
            </a:extLst>
          </p:cNvPr>
          <p:cNvSpPr>
            <a:spLocks noGrp="1"/>
          </p:cNvSpPr>
          <p:nvPr>
            <p:ph type="title"/>
          </p:nvPr>
        </p:nvSpPr>
        <p:spPr>
          <a:xfrm>
            <a:off x="682818" y="2819456"/>
            <a:ext cx="2655887" cy="1229202"/>
          </a:xfrm>
        </p:spPr>
        <p:txBody>
          <a:bodyPr anchor="t">
            <a:normAutofit/>
          </a:bodyPr>
          <a:lstStyle/>
          <a:p>
            <a:r>
              <a:rPr lang="pl-PL" sz="4000">
                <a:latin typeface="Castellar"/>
              </a:rPr>
              <a:t>PRIVATE LIFE </a:t>
            </a:r>
          </a:p>
        </p:txBody>
      </p:sp>
      <p:sp>
        <p:nvSpPr>
          <p:cNvPr id="3" name="Symbol zastępczy zawartości 2">
            <a:extLst>
              <a:ext uri="{FF2B5EF4-FFF2-40B4-BE49-F238E27FC236}">
                <a16:creationId xmlns:a16="http://schemas.microsoft.com/office/drawing/2014/main" id="{AD84693E-F006-82EE-787B-ED49789B1CEF}"/>
              </a:ext>
            </a:extLst>
          </p:cNvPr>
          <p:cNvSpPr>
            <a:spLocks noGrp="1"/>
          </p:cNvSpPr>
          <p:nvPr>
            <p:ph idx="1"/>
          </p:nvPr>
        </p:nvSpPr>
        <p:spPr>
          <a:xfrm>
            <a:off x="5271815" y="1708441"/>
            <a:ext cx="6140449" cy="3952648"/>
          </a:xfrm>
        </p:spPr>
        <p:txBody>
          <a:bodyPr vert="horz" lIns="91440" tIns="45720" rIns="91440" bIns="45720" rtlCol="0" anchor="t">
            <a:normAutofit lnSpcReduction="10000"/>
          </a:bodyPr>
          <a:lstStyle/>
          <a:p>
            <a:pPr marL="0" indent="0">
              <a:buNone/>
            </a:pPr>
            <a:r>
              <a:rPr lang="en-GB">
                <a:latin typeface="Aptos Display"/>
              </a:rPr>
              <a:t>As you </a:t>
            </a:r>
            <a:r>
              <a:rPr lang="pl-PL">
                <a:latin typeface="Aptos Display"/>
              </a:rPr>
              <a:t> </a:t>
            </a:r>
            <a:r>
              <a:rPr lang="pl-PL" err="1">
                <a:latin typeface="Aptos Display"/>
              </a:rPr>
              <a:t>can</a:t>
            </a:r>
            <a:r>
              <a:rPr lang="pl-PL">
                <a:latin typeface="Aptos Display"/>
              </a:rPr>
              <a:t> </a:t>
            </a:r>
            <a:r>
              <a:rPr lang="en-GB">
                <a:latin typeface="Aptos Display"/>
              </a:rPr>
              <a:t>see </a:t>
            </a:r>
            <a:r>
              <a:rPr lang="pl-PL">
                <a:latin typeface="Aptos Display"/>
              </a:rPr>
              <a:t>from </a:t>
            </a:r>
            <a:r>
              <a:rPr lang="en-GB">
                <a:latin typeface="Aptos Display"/>
              </a:rPr>
              <a:t>previous slides, Henry </a:t>
            </a:r>
            <a:r>
              <a:rPr lang="pl-PL">
                <a:latin typeface="Aptos Display"/>
              </a:rPr>
              <a:t>VIII </a:t>
            </a:r>
            <a:r>
              <a:rPr lang="en-GB">
                <a:latin typeface="Aptos Display"/>
              </a:rPr>
              <a:t>had six wives</a:t>
            </a:r>
            <a:r>
              <a:rPr lang="pl-PL">
                <a:latin typeface="Aptos Display"/>
              </a:rPr>
              <a:t> and</a:t>
            </a:r>
            <a:r>
              <a:rPr lang="en-GB">
                <a:latin typeface="Aptos Display"/>
              </a:rPr>
              <a:t>  seven children</a:t>
            </a:r>
            <a:r>
              <a:rPr lang="pl-PL">
                <a:latin typeface="Aptos Display"/>
              </a:rPr>
              <a:t>.</a:t>
            </a:r>
            <a:r>
              <a:rPr lang="en-GB">
                <a:latin typeface="Aptos Display"/>
              </a:rPr>
              <a:t> </a:t>
            </a:r>
            <a:r>
              <a:rPr lang="pl-PL">
                <a:latin typeface="Aptos Display"/>
              </a:rPr>
              <a:t>S</a:t>
            </a:r>
            <a:r>
              <a:rPr lang="en-GB">
                <a:latin typeface="Aptos Display"/>
              </a:rPr>
              <a:t>ix of them were </a:t>
            </a:r>
            <a:r>
              <a:rPr lang="pl-PL">
                <a:latin typeface="Aptos Display"/>
              </a:rPr>
              <a:t>with </a:t>
            </a:r>
            <a:r>
              <a:rPr lang="pl-PL" err="1">
                <a:latin typeface="Aptos Display"/>
              </a:rPr>
              <a:t>his</a:t>
            </a:r>
            <a:r>
              <a:rPr lang="en-GB">
                <a:latin typeface="Aptos Display"/>
              </a:rPr>
              <a:t> wives, and one was </a:t>
            </a:r>
            <a:r>
              <a:rPr lang="pl-PL">
                <a:latin typeface="Aptos Display"/>
              </a:rPr>
              <a:t>with </a:t>
            </a:r>
            <a:r>
              <a:rPr lang="en-GB">
                <a:latin typeface="Aptos Display"/>
              </a:rPr>
              <a:t>a mistress.  Unfortunately his</a:t>
            </a:r>
            <a:r>
              <a:rPr lang="pl-PL">
                <a:latin typeface="Aptos Display"/>
              </a:rPr>
              <a:t> </a:t>
            </a:r>
            <a:r>
              <a:rPr lang="pl-PL" err="1">
                <a:latin typeface="Aptos Display"/>
              </a:rPr>
              <a:t>first</a:t>
            </a:r>
            <a:r>
              <a:rPr lang="pl-PL">
                <a:latin typeface="Aptos Display"/>
              </a:rPr>
              <a:t> </a:t>
            </a:r>
            <a:r>
              <a:rPr lang="pl-PL" err="1">
                <a:latin typeface="Aptos Display"/>
              </a:rPr>
              <a:t>daugther</a:t>
            </a:r>
            <a:r>
              <a:rPr lang="pl-PL">
                <a:latin typeface="Aptos Display"/>
              </a:rPr>
              <a:t> with</a:t>
            </a:r>
            <a:r>
              <a:rPr lang="en-GB">
                <a:latin typeface="Aptos Display"/>
              </a:rPr>
              <a:t>  Catherine of Aragon was stillborn and their son died at a very young age. </a:t>
            </a:r>
            <a:r>
              <a:rPr lang="en-GB">
                <a:ea typeface="+mn-lt"/>
                <a:cs typeface="+mn-lt"/>
              </a:rPr>
              <a:t>He also didn't have many friends,</a:t>
            </a:r>
            <a:r>
              <a:rPr lang="en-GB">
                <a:latin typeface="Aptos"/>
              </a:rPr>
              <a:t> and some of them </a:t>
            </a:r>
            <a:r>
              <a:rPr lang="pl-PL" err="1">
                <a:latin typeface="Aptos"/>
              </a:rPr>
              <a:t>later</a:t>
            </a:r>
            <a:r>
              <a:rPr lang="pl-PL">
                <a:latin typeface="Aptos"/>
              </a:rPr>
              <a:t> </a:t>
            </a:r>
            <a:r>
              <a:rPr lang="en-GB">
                <a:latin typeface="Aptos"/>
              </a:rPr>
              <a:t>became his enemies. </a:t>
            </a:r>
            <a:r>
              <a:rPr lang="en-GB">
                <a:latin typeface="Aptos Display"/>
              </a:rPr>
              <a:t>His private life was </a:t>
            </a:r>
            <a:r>
              <a:rPr lang="en-GB">
                <a:latin typeface="Aptos Display"/>
                <a:ea typeface="+mn-lt"/>
                <a:cs typeface="+mn-lt"/>
              </a:rPr>
              <a:t>exceedingly </a:t>
            </a:r>
            <a:r>
              <a:rPr lang="en-GB">
                <a:latin typeface="Aptos Display"/>
              </a:rPr>
              <a:t>turbulent. </a:t>
            </a:r>
          </a:p>
        </p:txBody>
      </p:sp>
    </p:spTree>
    <p:extLst>
      <p:ext uri="{BB962C8B-B14F-4D97-AF65-F5344CB8AC3E}">
        <p14:creationId xmlns:p14="http://schemas.microsoft.com/office/powerpoint/2010/main" val="32923140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9" name="Group 28">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37" name="Freeform: Shape 36">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0" name="Group 29">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31" name="Group 30">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35" name="Freeform: Shape 34">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2" name="Group 31">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33" name="Freeform: Shape 32">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ytuł 1">
            <a:extLst>
              <a:ext uri="{FF2B5EF4-FFF2-40B4-BE49-F238E27FC236}">
                <a16:creationId xmlns:a16="http://schemas.microsoft.com/office/drawing/2014/main" id="{00CCCC15-8CA7-6578-3BA0-88A4B1F16CB6}"/>
              </a:ext>
            </a:extLst>
          </p:cNvPr>
          <p:cNvSpPr>
            <a:spLocks noGrp="1"/>
          </p:cNvSpPr>
          <p:nvPr>
            <p:ph type="title"/>
          </p:nvPr>
        </p:nvSpPr>
        <p:spPr>
          <a:xfrm>
            <a:off x="317934" y="2942407"/>
            <a:ext cx="3720058" cy="966691"/>
          </a:xfrm>
        </p:spPr>
        <p:txBody>
          <a:bodyPr vert="horz" lIns="91440" tIns="45720" rIns="91440" bIns="45720" rtlCol="0" anchor="t">
            <a:noAutofit/>
          </a:bodyPr>
          <a:lstStyle/>
          <a:p>
            <a:r>
              <a:rPr lang="pl-PL" sz="3600" err="1">
                <a:latin typeface="Castellar"/>
              </a:rPr>
              <a:t>personality</a:t>
            </a:r>
            <a:r>
              <a:rPr lang="pl-PL" sz="3600">
                <a:latin typeface="Castellar"/>
              </a:rPr>
              <a:t> </a:t>
            </a:r>
            <a:r>
              <a:rPr lang="pl-PL" sz="3600" err="1">
                <a:latin typeface="Castellar"/>
              </a:rPr>
              <a:t>traits</a:t>
            </a:r>
            <a:endParaRPr lang="pl-PL" sz="3200">
              <a:latin typeface="Castellar"/>
            </a:endParaRPr>
          </a:p>
        </p:txBody>
      </p:sp>
      <p:sp>
        <p:nvSpPr>
          <p:cNvPr id="3" name="Symbol zastępczy zawartości 2">
            <a:extLst>
              <a:ext uri="{FF2B5EF4-FFF2-40B4-BE49-F238E27FC236}">
                <a16:creationId xmlns:a16="http://schemas.microsoft.com/office/drawing/2014/main" id="{19590FBD-367C-2746-CAE2-03C76919632A}"/>
              </a:ext>
            </a:extLst>
          </p:cNvPr>
          <p:cNvSpPr>
            <a:spLocks noGrp="1"/>
          </p:cNvSpPr>
          <p:nvPr>
            <p:ph idx="1"/>
          </p:nvPr>
        </p:nvSpPr>
        <p:spPr>
          <a:xfrm>
            <a:off x="5311228" y="2089441"/>
            <a:ext cx="6140449" cy="3952648"/>
          </a:xfrm>
        </p:spPr>
        <p:txBody>
          <a:bodyPr vert="horz" lIns="91440" tIns="45720" rIns="91440" bIns="45720" rtlCol="0" anchor="t">
            <a:normAutofit/>
          </a:bodyPr>
          <a:lstStyle/>
          <a:p>
            <a:pPr marL="0" indent="0">
              <a:buNone/>
            </a:pPr>
            <a:r>
              <a:rPr lang="en-GB" sz="2400"/>
              <a:t>Even though Henry </a:t>
            </a:r>
            <a:r>
              <a:rPr lang="pl-PL" sz="2400"/>
              <a:t>VIII </a:t>
            </a:r>
            <a:r>
              <a:rPr lang="en-GB" sz="2400"/>
              <a:t>seemed</a:t>
            </a:r>
            <a:r>
              <a:rPr lang="pl-PL" sz="2400"/>
              <a:t> </a:t>
            </a:r>
            <a:r>
              <a:rPr lang="pl-PL" sz="2400" err="1"/>
              <a:t>appeared</a:t>
            </a:r>
            <a:r>
              <a:rPr lang="pl-PL" sz="2400"/>
              <a:t> </a:t>
            </a:r>
            <a:r>
              <a:rPr lang="en-GB" sz="2400"/>
              <a:t> sensible and pleasant at the beginning of his reign, his </a:t>
            </a:r>
            <a:r>
              <a:rPr lang="en-GB" sz="2400" err="1"/>
              <a:t>demeanor</a:t>
            </a:r>
            <a:r>
              <a:rPr lang="en-GB" sz="2400"/>
              <a:t> later</a:t>
            </a:r>
            <a:r>
              <a:rPr lang="pl-PL" sz="2400"/>
              <a:t> </a:t>
            </a:r>
            <a:r>
              <a:rPr lang="en-GB" sz="2400"/>
              <a:t>changed drastically. His behaviour started to show his violence, intolerance, tyranny and irascibility.  His conduct also portrayed him as a very self-interested man, especially when it came to his wives. He also was very determined in pursuing the goal.</a:t>
            </a:r>
          </a:p>
          <a:p>
            <a:pPr marL="0" indent="0">
              <a:buNone/>
            </a:pPr>
            <a:endParaRPr lang="pl-PL" sz="2400">
              <a:solidFill>
                <a:schemeClr val="tx1">
                  <a:alpha val="80000"/>
                </a:schemeClr>
              </a:solidFill>
            </a:endParaRPr>
          </a:p>
        </p:txBody>
      </p:sp>
    </p:spTree>
    <p:extLst>
      <p:ext uri="{BB962C8B-B14F-4D97-AF65-F5344CB8AC3E}">
        <p14:creationId xmlns:p14="http://schemas.microsoft.com/office/powerpoint/2010/main" val="334992552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0" name="Group 19">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8" name="Freeform: Shape 27">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20">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2" name="Group 21">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6" name="Freeform: Shape 25">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24" name="Freeform: Shape 23">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ytuł 1">
            <a:extLst>
              <a:ext uri="{FF2B5EF4-FFF2-40B4-BE49-F238E27FC236}">
                <a16:creationId xmlns:a16="http://schemas.microsoft.com/office/drawing/2014/main" id="{2AA139A1-8062-496D-3BA7-4A58A751FC6E}"/>
              </a:ext>
            </a:extLst>
          </p:cNvPr>
          <p:cNvSpPr>
            <a:spLocks noGrp="1"/>
          </p:cNvSpPr>
          <p:nvPr>
            <p:ph type="title"/>
          </p:nvPr>
        </p:nvSpPr>
        <p:spPr>
          <a:xfrm>
            <a:off x="827088" y="1814280"/>
            <a:ext cx="2655887" cy="3213277"/>
          </a:xfrm>
        </p:spPr>
        <p:txBody>
          <a:bodyPr anchor="t">
            <a:normAutofit/>
          </a:bodyPr>
          <a:lstStyle/>
          <a:p>
            <a:r>
              <a:rPr lang="pl-PL" sz="3700">
                <a:latin typeface="Castellar"/>
              </a:rPr>
              <a:t>WHY DID HE HAVE SO MANY WIVES?</a:t>
            </a:r>
          </a:p>
        </p:txBody>
      </p:sp>
      <p:sp>
        <p:nvSpPr>
          <p:cNvPr id="3" name="Symbol zastępczy zawartości 2">
            <a:extLst>
              <a:ext uri="{FF2B5EF4-FFF2-40B4-BE49-F238E27FC236}">
                <a16:creationId xmlns:a16="http://schemas.microsoft.com/office/drawing/2014/main" id="{A08A0755-774E-9C71-9154-95F35048F145}"/>
              </a:ext>
            </a:extLst>
          </p:cNvPr>
          <p:cNvSpPr>
            <a:spLocks noGrp="1"/>
          </p:cNvSpPr>
          <p:nvPr>
            <p:ph idx="1"/>
          </p:nvPr>
        </p:nvSpPr>
        <p:spPr>
          <a:xfrm>
            <a:off x="5232401" y="1721579"/>
            <a:ext cx="6140449" cy="3952648"/>
          </a:xfrm>
        </p:spPr>
        <p:txBody>
          <a:bodyPr vert="horz" lIns="91440" tIns="45720" rIns="91440" bIns="45720" rtlCol="0" anchor="t">
            <a:normAutofit/>
          </a:bodyPr>
          <a:lstStyle/>
          <a:p>
            <a:r>
              <a:rPr lang="en-GB">
                <a:solidFill>
                  <a:schemeClr val="tx1">
                    <a:alpha val="80000"/>
                  </a:schemeClr>
                </a:solidFill>
                <a:latin typeface="Aptos Display"/>
              </a:rPr>
              <a:t>The answer is pretty simple. He just actively sought </a:t>
            </a:r>
            <a:r>
              <a:rPr lang="en-GB">
                <a:solidFill>
                  <a:schemeClr val="tx1">
                    <a:alpha val="80000"/>
                  </a:schemeClr>
                </a:solidFill>
                <a:latin typeface="Aptos Display"/>
                <a:ea typeface="+mn-lt"/>
                <a:cs typeface="+mn-lt"/>
              </a:rPr>
              <a:t>political alliance, marital bliss and a healthy male heir. Of his marriages, two ended in annulment, two in natural deaths and two with</a:t>
            </a:r>
            <a:r>
              <a:rPr lang="pl-PL">
                <a:solidFill>
                  <a:srgbClr val="FF0000">
                    <a:alpha val="80000"/>
                  </a:srgbClr>
                </a:solidFill>
                <a:latin typeface="Aptos Display"/>
                <a:ea typeface="+mn-lt"/>
                <a:cs typeface="+mn-lt"/>
              </a:rPr>
              <a:t> </a:t>
            </a:r>
            <a:r>
              <a:rPr lang="pl-PL">
                <a:latin typeface="Aptos Display"/>
                <a:ea typeface="+mn-lt"/>
                <a:cs typeface="+mn-lt"/>
              </a:rPr>
              <a:t>the</a:t>
            </a:r>
            <a:r>
              <a:rPr lang="pl-PL">
                <a:solidFill>
                  <a:srgbClr val="FF0000">
                    <a:alpha val="80000"/>
                  </a:srgbClr>
                </a:solidFill>
                <a:latin typeface="Aptos Display"/>
                <a:ea typeface="+mn-lt"/>
                <a:cs typeface="+mn-lt"/>
              </a:rPr>
              <a:t> </a:t>
            </a:r>
            <a:r>
              <a:rPr lang="en-GB">
                <a:solidFill>
                  <a:schemeClr val="tx1">
                    <a:alpha val="80000"/>
                  </a:schemeClr>
                </a:solidFill>
                <a:latin typeface="Aptos Display"/>
                <a:ea typeface="+mn-lt"/>
                <a:cs typeface="+mn-lt"/>
              </a:rPr>
              <a:t>beheadings</a:t>
            </a:r>
            <a:r>
              <a:rPr lang="pl-PL">
                <a:solidFill>
                  <a:schemeClr val="tx1">
                    <a:alpha val="80000"/>
                  </a:schemeClr>
                </a:solidFill>
                <a:latin typeface="Aptos Display"/>
                <a:ea typeface="+mn-lt"/>
                <a:cs typeface="+mn-lt"/>
              </a:rPr>
              <a:t> </a:t>
            </a:r>
            <a:r>
              <a:rPr lang="pl-PL">
                <a:latin typeface="Aptos Display"/>
                <a:ea typeface="+mn-lt"/>
                <a:cs typeface="+mn-lt"/>
              </a:rPr>
              <a:t>of </a:t>
            </a:r>
            <a:r>
              <a:rPr lang="pl-PL" err="1">
                <a:latin typeface="Aptos Display"/>
                <a:ea typeface="+mn-lt"/>
                <a:cs typeface="+mn-lt"/>
              </a:rPr>
              <a:t>his</a:t>
            </a:r>
            <a:r>
              <a:rPr lang="pl-PL">
                <a:latin typeface="Aptos Display"/>
                <a:ea typeface="+mn-lt"/>
                <a:cs typeface="+mn-lt"/>
              </a:rPr>
              <a:t> </a:t>
            </a:r>
            <a:r>
              <a:rPr lang="pl-PL" err="1">
                <a:latin typeface="Aptos Display"/>
                <a:ea typeface="+mn-lt"/>
                <a:cs typeface="+mn-lt"/>
              </a:rPr>
              <a:t>wives</a:t>
            </a:r>
            <a:r>
              <a:rPr lang="en-GB">
                <a:solidFill>
                  <a:schemeClr val="tx1">
                    <a:alpha val="80000"/>
                  </a:schemeClr>
                </a:solidFill>
                <a:latin typeface="Aptos Display"/>
                <a:ea typeface="+mn-lt"/>
                <a:cs typeface="+mn-lt"/>
              </a:rPr>
              <a:t> for adultery and treason. His desire to annul his first marriage without papal approval led to the creation of a separate Church of England, which I'll talk about later.</a:t>
            </a:r>
          </a:p>
        </p:txBody>
      </p:sp>
    </p:spTree>
    <p:extLst>
      <p:ext uri="{BB962C8B-B14F-4D97-AF65-F5344CB8AC3E}">
        <p14:creationId xmlns:p14="http://schemas.microsoft.com/office/powerpoint/2010/main" val="92602487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A6513579-908B-BF36-7E21-B52D47E631AD}"/>
              </a:ext>
            </a:extLst>
          </p:cNvPr>
          <p:cNvSpPr>
            <a:spLocks noGrp="1"/>
          </p:cNvSpPr>
          <p:nvPr>
            <p:ph type="title"/>
          </p:nvPr>
        </p:nvSpPr>
        <p:spPr>
          <a:xfrm>
            <a:off x="838200" y="1641752"/>
            <a:ext cx="4391024" cy="1323439"/>
          </a:xfrm>
        </p:spPr>
        <p:txBody>
          <a:bodyPr anchor="t">
            <a:noAutofit/>
          </a:bodyPr>
          <a:lstStyle/>
          <a:p>
            <a:r>
              <a:rPr lang="pl-PL" sz="6000">
                <a:solidFill>
                  <a:schemeClr val="bg1"/>
                </a:solidFill>
                <a:latin typeface="Castellar"/>
              </a:rPr>
              <a:t>ALL ABOUT HIS WIVES</a:t>
            </a:r>
          </a:p>
        </p:txBody>
      </p:sp>
      <p:grpSp>
        <p:nvGrpSpPr>
          <p:cNvPr id="13" name="Group 12">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4" name="Group 13">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8" name="Freeform: Shape 17">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5" name="Group 14">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6" name="Freeform: Shape 15">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Symbol zastępczy zawartości 3" descr="Henry VIII's Six Wives: Key Facts About Each Spouse – In Order |  HistoryExtra">
            <a:extLst>
              <a:ext uri="{FF2B5EF4-FFF2-40B4-BE49-F238E27FC236}">
                <a16:creationId xmlns:a16="http://schemas.microsoft.com/office/drawing/2014/main" id="{0095C6D6-EB9C-0AEE-3466-A3D43132B23C}"/>
              </a:ext>
            </a:extLst>
          </p:cNvPr>
          <p:cNvPicPr>
            <a:picLocks noChangeAspect="1"/>
          </p:cNvPicPr>
          <p:nvPr/>
        </p:nvPicPr>
        <p:blipFill>
          <a:blip r:embed="rId3"/>
          <a:stretch>
            <a:fillRect/>
          </a:stretch>
        </p:blipFill>
        <p:spPr>
          <a:xfrm>
            <a:off x="6541932" y="1424315"/>
            <a:ext cx="4369112" cy="2916382"/>
          </a:xfrm>
          <a:prstGeom prst="rect">
            <a:avLst/>
          </a:prstGeom>
        </p:spPr>
      </p:pic>
    </p:spTree>
    <p:extLst>
      <p:ext uri="{BB962C8B-B14F-4D97-AF65-F5344CB8AC3E}">
        <p14:creationId xmlns:p14="http://schemas.microsoft.com/office/powerpoint/2010/main" val="746333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130B6C1C-4E84-1868-9DED-326D472BC155}"/>
              </a:ext>
            </a:extLst>
          </p:cNvPr>
          <p:cNvSpPr>
            <a:spLocks noGrp="1"/>
          </p:cNvSpPr>
          <p:nvPr>
            <p:ph type="title"/>
          </p:nvPr>
        </p:nvSpPr>
        <p:spPr>
          <a:xfrm>
            <a:off x="838200" y="836620"/>
            <a:ext cx="5258127" cy="1323439"/>
          </a:xfrm>
        </p:spPr>
        <p:txBody>
          <a:bodyPr vert="horz" lIns="91440" tIns="45720" rIns="91440" bIns="45720" rtlCol="0" anchor="t">
            <a:normAutofit/>
          </a:bodyPr>
          <a:lstStyle/>
          <a:p>
            <a:r>
              <a:rPr lang="en-US" sz="4000" kern="1200">
                <a:solidFill>
                  <a:schemeClr val="bg1"/>
                </a:solidFill>
                <a:latin typeface="Castellar"/>
              </a:rPr>
              <a:t>CATHERINE OF ARAGON</a:t>
            </a:r>
          </a:p>
        </p:txBody>
      </p:sp>
      <p:sp>
        <p:nvSpPr>
          <p:cNvPr id="4" name="Symbol zastępczy zawartości 3">
            <a:extLst>
              <a:ext uri="{FF2B5EF4-FFF2-40B4-BE49-F238E27FC236}">
                <a16:creationId xmlns:a16="http://schemas.microsoft.com/office/drawing/2014/main" id="{1134637C-AEF2-A4FE-9E4C-6474860516DD}"/>
              </a:ext>
            </a:extLst>
          </p:cNvPr>
          <p:cNvSpPr>
            <a:spLocks noGrp="1"/>
          </p:cNvSpPr>
          <p:nvPr>
            <p:ph sz="half" idx="2"/>
          </p:nvPr>
        </p:nvSpPr>
        <p:spPr>
          <a:xfrm>
            <a:off x="838200" y="2053721"/>
            <a:ext cx="5260357" cy="4193957"/>
          </a:xfrm>
        </p:spPr>
        <p:txBody>
          <a:bodyPr vert="horz" lIns="91440" tIns="45720" rIns="91440" bIns="45720" rtlCol="0" anchor="t">
            <a:noAutofit/>
          </a:bodyPr>
          <a:lstStyle/>
          <a:p>
            <a:pPr marL="0" indent="0">
              <a:buNone/>
            </a:pPr>
            <a:r>
              <a:rPr lang="en-GB" sz="1500">
                <a:solidFill>
                  <a:schemeClr val="bg1"/>
                </a:solidFill>
                <a:latin typeface="Aptos Display"/>
              </a:rPr>
              <a:t>She was the first wife of Henry. Catherine, born in 1485 </a:t>
            </a:r>
            <a:r>
              <a:rPr lang="pl-PL" sz="1500">
                <a:solidFill>
                  <a:schemeClr val="bg1"/>
                </a:solidFill>
                <a:latin typeface="Aptos Display"/>
              </a:rPr>
              <a:t>, </a:t>
            </a:r>
            <a:r>
              <a:rPr lang="pl-PL" sz="1500" err="1">
                <a:solidFill>
                  <a:schemeClr val="bg1"/>
                </a:solidFill>
                <a:latin typeface="Aptos Display"/>
              </a:rPr>
              <a:t>she</a:t>
            </a:r>
            <a:r>
              <a:rPr lang="pl-PL" sz="1500">
                <a:solidFill>
                  <a:schemeClr val="bg1"/>
                </a:solidFill>
                <a:latin typeface="Aptos Display"/>
              </a:rPr>
              <a:t> </a:t>
            </a:r>
            <a:r>
              <a:rPr lang="en-GB" sz="1500">
                <a:solidFill>
                  <a:schemeClr val="bg1"/>
                </a:solidFill>
                <a:latin typeface="Aptos Display"/>
              </a:rPr>
              <a:t>was the youngest daughter of the Spanish rulers Ferdinand II of Aragon and Isabella I of Castile. She first married Henry's brother prince Arthur in 1501, but he died shortly afterward. Soon she married Henry in 1509, when he was still a prince. At first, they got along in their marriage. She </a:t>
            </a:r>
            <a:r>
              <a:rPr lang="pl-PL" sz="1500" err="1">
                <a:solidFill>
                  <a:schemeClr val="bg1"/>
                </a:solidFill>
                <a:latin typeface="Aptos Display"/>
              </a:rPr>
              <a:t>shared</a:t>
            </a:r>
            <a:r>
              <a:rPr lang="en-GB" sz="1500">
                <a:solidFill>
                  <a:schemeClr val="bg1"/>
                </a:solidFill>
                <a:latin typeface="Aptos Display"/>
              </a:rPr>
              <a:t> her husband's interests, and she was able to reign the kingdom, </a:t>
            </a:r>
            <a:r>
              <a:rPr lang="pl-PL" sz="1500" err="1">
                <a:solidFill>
                  <a:schemeClr val="bg1"/>
                </a:solidFill>
                <a:latin typeface="Aptos Display"/>
              </a:rPr>
              <a:t>during</a:t>
            </a:r>
            <a:r>
              <a:rPr lang="en-GB" sz="1500">
                <a:solidFill>
                  <a:schemeClr val="bg1"/>
                </a:solidFill>
                <a:latin typeface="Aptos Display"/>
              </a:rPr>
              <a:t> Henry</a:t>
            </a:r>
            <a:r>
              <a:rPr lang="pl-PL" sz="1500">
                <a:solidFill>
                  <a:schemeClr val="bg1"/>
                </a:solidFill>
                <a:latin typeface="Aptos Display"/>
              </a:rPr>
              <a:t>’s</a:t>
            </a:r>
            <a:r>
              <a:rPr lang="en-GB" sz="1500">
                <a:solidFill>
                  <a:schemeClr val="bg1"/>
                </a:solidFill>
                <a:latin typeface="Aptos Display"/>
              </a:rPr>
              <a:t>  </a:t>
            </a:r>
            <a:r>
              <a:rPr lang="en-GB" sz="1500" err="1">
                <a:solidFill>
                  <a:schemeClr val="bg1"/>
                </a:solidFill>
                <a:latin typeface="Aptos Display"/>
              </a:rPr>
              <a:t>absen</a:t>
            </a:r>
            <a:r>
              <a:rPr lang="pl-PL" sz="1500">
                <a:solidFill>
                  <a:schemeClr val="bg1"/>
                </a:solidFill>
                <a:latin typeface="Aptos Display"/>
              </a:rPr>
              <a:t>ces</a:t>
            </a:r>
            <a:r>
              <a:rPr lang="en-GB" sz="1500">
                <a:solidFill>
                  <a:schemeClr val="bg1"/>
                </a:solidFill>
                <a:latin typeface="Aptos Display"/>
              </a:rPr>
              <a:t>. Even though she gave birth to six children, only one of them, Mary Tudor, reached adulthood, </a:t>
            </a:r>
            <a:r>
              <a:rPr lang="pl-PL" sz="1500">
                <a:solidFill>
                  <a:schemeClr val="bg1"/>
                </a:solidFill>
                <a:latin typeface="Aptos Display"/>
              </a:rPr>
              <a:t>the </a:t>
            </a:r>
            <a:r>
              <a:rPr lang="en-GB" sz="1500">
                <a:solidFill>
                  <a:schemeClr val="bg1"/>
                </a:solidFill>
                <a:latin typeface="Aptos Display"/>
              </a:rPr>
              <a:t>other</a:t>
            </a:r>
            <a:r>
              <a:rPr lang="pl-PL" sz="1500">
                <a:solidFill>
                  <a:schemeClr val="bg1"/>
                </a:solidFill>
                <a:latin typeface="Aptos Display"/>
              </a:rPr>
              <a:t>s </a:t>
            </a:r>
            <a:r>
              <a:rPr lang="pl-PL" sz="1500" err="1">
                <a:solidFill>
                  <a:schemeClr val="bg1"/>
                </a:solidFill>
                <a:latin typeface="Aptos Display"/>
              </a:rPr>
              <a:t>were</a:t>
            </a:r>
            <a:r>
              <a:rPr lang="en-GB" sz="1500">
                <a:solidFill>
                  <a:schemeClr val="bg1"/>
                </a:solidFill>
                <a:latin typeface="Aptos Display"/>
              </a:rPr>
              <a:t> either  stillborn or died early. That caused Henry, who wanted</a:t>
            </a:r>
            <a:r>
              <a:rPr lang="en-GB" sz="1500" strike="sngStrike">
                <a:solidFill>
                  <a:schemeClr val="bg1"/>
                </a:solidFill>
                <a:latin typeface="Aptos Display"/>
              </a:rPr>
              <a:t> </a:t>
            </a:r>
            <a:r>
              <a:rPr lang="pl-PL" sz="1500" err="1">
                <a:solidFill>
                  <a:schemeClr val="bg1"/>
                </a:solidFill>
                <a:latin typeface="Aptos Display"/>
              </a:rPr>
              <a:t>his</a:t>
            </a:r>
            <a:r>
              <a:rPr lang="en-GB" sz="1500">
                <a:solidFill>
                  <a:schemeClr val="bg1"/>
                </a:solidFill>
                <a:latin typeface="Aptos Display"/>
              </a:rPr>
              <a:t> male heir to inherit the kingdom, to appeal to </a:t>
            </a:r>
            <a:r>
              <a:rPr lang="pl-PL" sz="1500">
                <a:solidFill>
                  <a:schemeClr val="bg1"/>
                </a:solidFill>
                <a:latin typeface="Aptos Display"/>
              </a:rPr>
              <a:t>the </a:t>
            </a:r>
            <a:r>
              <a:rPr lang="en-GB" sz="1500">
                <a:solidFill>
                  <a:schemeClr val="bg1"/>
                </a:solidFill>
                <a:latin typeface="Aptos Display"/>
              </a:rPr>
              <a:t>Pope for </a:t>
            </a:r>
            <a:r>
              <a:rPr lang="pl-PL" sz="1500" err="1">
                <a:solidFill>
                  <a:schemeClr val="bg1"/>
                </a:solidFill>
                <a:latin typeface="Aptos Display"/>
              </a:rPr>
              <a:t>an</a:t>
            </a:r>
            <a:r>
              <a:rPr lang="pl-PL" sz="1500">
                <a:solidFill>
                  <a:schemeClr val="bg1"/>
                </a:solidFill>
                <a:latin typeface="Aptos Display"/>
              </a:rPr>
              <a:t> </a:t>
            </a:r>
            <a:r>
              <a:rPr lang="en-GB" sz="1500">
                <a:solidFill>
                  <a:schemeClr val="bg1"/>
                </a:solidFill>
                <a:latin typeface="Aptos Display"/>
              </a:rPr>
              <a:t>annulment of the marriage.</a:t>
            </a:r>
            <a:r>
              <a:rPr lang="pl-PL" sz="1500">
                <a:solidFill>
                  <a:schemeClr val="bg1"/>
                </a:solidFill>
                <a:latin typeface="Aptos Display"/>
              </a:rPr>
              <a:t> The</a:t>
            </a:r>
            <a:r>
              <a:rPr lang="en-GB" sz="1500">
                <a:solidFill>
                  <a:schemeClr val="bg1"/>
                </a:solidFill>
                <a:latin typeface="Aptos Display"/>
              </a:rPr>
              <a:t> Pope didn't accept that, therefore Henry separated England from the Catholic Church and that led to creation of </a:t>
            </a:r>
            <a:r>
              <a:rPr lang="pl-PL" sz="1500">
                <a:solidFill>
                  <a:schemeClr val="bg1"/>
                </a:solidFill>
                <a:latin typeface="Aptos Display"/>
              </a:rPr>
              <a:t> the </a:t>
            </a:r>
            <a:r>
              <a:rPr lang="en-GB" sz="1500">
                <a:solidFill>
                  <a:schemeClr val="bg1"/>
                </a:solidFill>
                <a:latin typeface="Aptos Display"/>
              </a:rPr>
              <a:t>Church of England. King's marriage</a:t>
            </a:r>
            <a:r>
              <a:rPr lang="pl-PL" sz="1500">
                <a:solidFill>
                  <a:schemeClr val="bg1"/>
                </a:solidFill>
                <a:latin typeface="Aptos Display"/>
              </a:rPr>
              <a:t> to</a:t>
            </a:r>
            <a:r>
              <a:rPr lang="en-GB" sz="1500">
                <a:solidFill>
                  <a:schemeClr val="bg1"/>
                </a:solidFill>
                <a:latin typeface="Aptos Display"/>
              </a:rPr>
              <a:t> Catherine was soon annulled, and the woman was forced by her  ex-husband to quit her public life. She died less than 3 years after the divorce in 1536. The cause of </a:t>
            </a:r>
            <a:r>
              <a:rPr lang="pl-PL" sz="1500">
                <a:solidFill>
                  <a:schemeClr val="bg1"/>
                </a:solidFill>
                <a:latin typeface="Aptos Display"/>
              </a:rPr>
              <a:t> </a:t>
            </a:r>
            <a:r>
              <a:rPr lang="pl-PL" sz="1500" err="1">
                <a:solidFill>
                  <a:schemeClr val="bg1"/>
                </a:solidFill>
                <a:latin typeface="Aptos Display"/>
              </a:rPr>
              <a:t>her</a:t>
            </a:r>
            <a:r>
              <a:rPr lang="pl-PL" sz="1500">
                <a:solidFill>
                  <a:schemeClr val="bg1"/>
                </a:solidFill>
                <a:latin typeface="Aptos Display"/>
              </a:rPr>
              <a:t> </a:t>
            </a:r>
            <a:r>
              <a:rPr lang="en-GB" sz="1500">
                <a:solidFill>
                  <a:schemeClr val="bg1"/>
                </a:solidFill>
                <a:latin typeface="Aptos Display"/>
              </a:rPr>
              <a:t>death is unspecified to this day. She is buried at Peterborough Cathedral. She lived the longest of Henry's wives.</a:t>
            </a:r>
          </a:p>
        </p:txBody>
      </p:sp>
      <p:grpSp>
        <p:nvGrpSpPr>
          <p:cNvPr id="19" name="Group 18">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20" name="Group 19">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4" name="Freeform: Shape 23">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20">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2" name="Freeform: Shape 21">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12" name="Symbol zastępczy zawartości 11" descr="Martyr to Married Love: Catherine of Aragon">
            <a:extLst>
              <a:ext uri="{FF2B5EF4-FFF2-40B4-BE49-F238E27FC236}">
                <a16:creationId xmlns:a16="http://schemas.microsoft.com/office/drawing/2014/main" id="{ECCFDEEB-3900-2B67-B0C0-7F295414C99B}"/>
              </a:ext>
            </a:extLst>
          </p:cNvPr>
          <p:cNvPicPr>
            <a:picLocks noGrp="1" noChangeAspect="1"/>
          </p:cNvPicPr>
          <p:nvPr>
            <p:ph sz="half" idx="1"/>
          </p:nvPr>
        </p:nvPicPr>
        <p:blipFill>
          <a:blip r:embed="rId3"/>
          <a:stretch>
            <a:fillRect/>
          </a:stretch>
        </p:blipFill>
        <p:spPr>
          <a:xfrm>
            <a:off x="6711128" y="1350833"/>
            <a:ext cx="4030719" cy="3063347"/>
          </a:xfrm>
          <a:prstGeom prst="rect">
            <a:avLst/>
          </a:prstGeom>
        </p:spPr>
      </p:pic>
    </p:spTree>
    <p:extLst>
      <p:ext uri="{BB962C8B-B14F-4D97-AF65-F5344CB8AC3E}">
        <p14:creationId xmlns:p14="http://schemas.microsoft.com/office/powerpoint/2010/main" val="94472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7D775C80-5C41-D1FC-C4C0-A9950DC1DC6C}"/>
              </a:ext>
            </a:extLst>
          </p:cNvPr>
          <p:cNvSpPr>
            <a:spLocks noGrp="1"/>
          </p:cNvSpPr>
          <p:nvPr>
            <p:ph type="title"/>
          </p:nvPr>
        </p:nvSpPr>
        <p:spPr>
          <a:xfrm>
            <a:off x="765165" y="974559"/>
            <a:ext cx="4592306" cy="935250"/>
          </a:xfrm>
        </p:spPr>
        <p:txBody>
          <a:bodyPr vert="horz" lIns="91440" tIns="45720" rIns="91440" bIns="45720" rtlCol="0" anchor="t">
            <a:normAutofit/>
          </a:bodyPr>
          <a:lstStyle/>
          <a:p>
            <a:r>
              <a:rPr lang="en-US" sz="3600" kern="1200">
                <a:solidFill>
                  <a:schemeClr val="bg1"/>
                </a:solidFill>
                <a:latin typeface="Castellar"/>
              </a:rPr>
              <a:t>Anne Boleyn</a:t>
            </a:r>
          </a:p>
        </p:txBody>
      </p:sp>
      <p:sp>
        <p:nvSpPr>
          <p:cNvPr id="7" name="pole tekstowe 6">
            <a:extLst>
              <a:ext uri="{FF2B5EF4-FFF2-40B4-BE49-F238E27FC236}">
                <a16:creationId xmlns:a16="http://schemas.microsoft.com/office/drawing/2014/main" id="{2A22F4A0-439C-53DC-EF52-52667F5B30CA}"/>
              </a:ext>
            </a:extLst>
          </p:cNvPr>
          <p:cNvSpPr txBox="1"/>
          <p:nvPr/>
        </p:nvSpPr>
        <p:spPr>
          <a:xfrm>
            <a:off x="767089" y="1530194"/>
            <a:ext cx="5389871" cy="538114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spcBef>
                <a:spcPts val="1000"/>
              </a:spcBef>
            </a:pPr>
            <a:r>
              <a:rPr lang="en-GB" sz="1300">
                <a:solidFill>
                  <a:schemeClr val="bg1"/>
                </a:solidFill>
                <a:latin typeface="Aptos Display"/>
              </a:rPr>
              <a:t>She was born either in 1501 or in 1507 as a daughter of Thomas Boleyn, later Earl of Wiltshire and his wife, Elizabeth Boleyn. Her father attached importance to </a:t>
            </a:r>
            <a:r>
              <a:rPr lang="pl-PL" sz="1300">
                <a:solidFill>
                  <a:schemeClr val="bg1"/>
                </a:solidFill>
                <a:latin typeface="Aptos Display"/>
              </a:rPr>
              <a:t>the </a:t>
            </a:r>
            <a:r>
              <a:rPr lang="pl-PL" sz="1300" err="1">
                <a:solidFill>
                  <a:schemeClr val="bg1"/>
                </a:solidFill>
                <a:latin typeface="Aptos Display"/>
              </a:rPr>
              <a:t>education</a:t>
            </a:r>
            <a:r>
              <a:rPr lang="pl-PL" sz="1300">
                <a:solidFill>
                  <a:schemeClr val="bg1"/>
                </a:solidFill>
                <a:latin typeface="Aptos Display"/>
              </a:rPr>
              <a:t> of </a:t>
            </a:r>
            <a:r>
              <a:rPr lang="en-GB" sz="1300">
                <a:solidFill>
                  <a:schemeClr val="bg1"/>
                </a:solidFill>
                <a:latin typeface="Aptos Display"/>
              </a:rPr>
              <a:t>his children</a:t>
            </a:r>
            <a:r>
              <a:rPr lang="en-GB" sz="1300" strike="sngStrike">
                <a:solidFill>
                  <a:schemeClr val="bg1"/>
                </a:solidFill>
                <a:latin typeface="Aptos Display"/>
              </a:rPr>
              <a:t> </a:t>
            </a:r>
            <a:r>
              <a:rPr lang="en-GB" sz="1300">
                <a:solidFill>
                  <a:schemeClr val="bg1"/>
                </a:solidFill>
                <a:latin typeface="Aptos Display"/>
              </a:rPr>
              <a:t>, </a:t>
            </a:r>
            <a:r>
              <a:rPr lang="pl-PL" sz="1300" err="1">
                <a:solidFill>
                  <a:schemeClr val="bg1"/>
                </a:solidFill>
                <a:latin typeface="Aptos Display"/>
              </a:rPr>
              <a:t>which</a:t>
            </a:r>
            <a:r>
              <a:rPr lang="pl-PL" sz="1300">
                <a:solidFill>
                  <a:schemeClr val="bg1"/>
                </a:solidFill>
                <a:latin typeface="Aptos Display"/>
              </a:rPr>
              <a:t> </a:t>
            </a:r>
            <a:r>
              <a:rPr lang="pl-PL" sz="1300" err="1">
                <a:solidFill>
                  <a:schemeClr val="bg1"/>
                </a:solidFill>
                <a:latin typeface="Aptos Display"/>
              </a:rPr>
              <a:t>is</a:t>
            </a:r>
            <a:r>
              <a:rPr lang="pl-PL" sz="1300">
                <a:solidFill>
                  <a:schemeClr val="bg1"/>
                </a:solidFill>
                <a:latin typeface="Aptos Display"/>
              </a:rPr>
              <a:t> </a:t>
            </a:r>
            <a:r>
              <a:rPr lang="en-GB" sz="1300">
                <a:solidFill>
                  <a:schemeClr val="bg1"/>
                </a:solidFill>
                <a:latin typeface="Aptos Display"/>
              </a:rPr>
              <a:t>why Anne received </a:t>
            </a:r>
            <a:r>
              <a:rPr lang="pl-PL" sz="1300">
                <a:solidFill>
                  <a:schemeClr val="bg1"/>
                </a:solidFill>
                <a:latin typeface="Aptos Display"/>
              </a:rPr>
              <a:t>a solid </a:t>
            </a:r>
            <a:r>
              <a:rPr lang="en-GB" sz="1300">
                <a:solidFill>
                  <a:schemeClr val="bg1"/>
                </a:solidFill>
                <a:latin typeface="Aptos Display"/>
              </a:rPr>
              <a:t>schooling in her childhood. In 1516, she was sent  to France, where she became the lady</a:t>
            </a:r>
            <a:r>
              <a:rPr lang="pl-PL" sz="1300">
                <a:solidFill>
                  <a:schemeClr val="bg1"/>
                </a:solidFill>
                <a:latin typeface="Aptos Display"/>
              </a:rPr>
              <a:t>-</a:t>
            </a:r>
            <a:r>
              <a:rPr lang="en-GB" sz="1300">
                <a:solidFill>
                  <a:schemeClr val="bg1"/>
                </a:solidFill>
                <a:latin typeface="Aptos Display"/>
              </a:rPr>
              <a:t> in</a:t>
            </a:r>
            <a:r>
              <a:rPr lang="pl-PL" sz="1300">
                <a:solidFill>
                  <a:schemeClr val="bg1"/>
                </a:solidFill>
                <a:latin typeface="Aptos Display"/>
              </a:rPr>
              <a:t>-</a:t>
            </a:r>
            <a:r>
              <a:rPr lang="en-GB" sz="1300">
                <a:solidFill>
                  <a:schemeClr val="bg1"/>
                </a:solidFill>
                <a:latin typeface="Aptos Display"/>
              </a:rPr>
              <a:t> waiting to Mary Tudor, the contemporary Queen of France, Mary Tudor, sister of Henry VIII, and later to her stepdaughter Claude of France. In 1521, she was sent back to England, where she arrived in January 1522. Anne</a:t>
            </a:r>
            <a:r>
              <a:rPr lang="pl-PL" sz="1300">
                <a:solidFill>
                  <a:schemeClr val="bg1"/>
                </a:solidFill>
                <a:latin typeface="Aptos Display"/>
              </a:rPr>
              <a:t> was</a:t>
            </a:r>
            <a:r>
              <a:rPr lang="en-GB" sz="1300">
                <a:solidFill>
                  <a:schemeClr val="bg1"/>
                </a:solidFill>
                <a:latin typeface="Aptos Display"/>
              </a:rPr>
              <a:t> later betrothed </a:t>
            </a:r>
            <a:r>
              <a:rPr lang="pl-PL" sz="1300">
                <a:solidFill>
                  <a:schemeClr val="bg1"/>
                </a:solidFill>
                <a:latin typeface="Aptos Display"/>
              </a:rPr>
              <a:t>to </a:t>
            </a:r>
            <a:r>
              <a:rPr lang="en-GB" sz="1300">
                <a:solidFill>
                  <a:schemeClr val="bg1"/>
                </a:solidFill>
                <a:latin typeface="Aptos Display"/>
              </a:rPr>
              <a:t>Henry Percy, but his father cancelled the  engagement. She soon became the lady</a:t>
            </a:r>
            <a:r>
              <a:rPr lang="pl-PL" sz="1300">
                <a:solidFill>
                  <a:schemeClr val="bg1"/>
                </a:solidFill>
                <a:latin typeface="Aptos Display"/>
              </a:rPr>
              <a:t>-</a:t>
            </a:r>
            <a:r>
              <a:rPr lang="en-GB" sz="1300">
                <a:solidFill>
                  <a:schemeClr val="bg1"/>
                </a:solidFill>
                <a:latin typeface="Aptos Display"/>
              </a:rPr>
              <a:t> in</a:t>
            </a:r>
            <a:r>
              <a:rPr lang="pl-PL" sz="1300">
                <a:solidFill>
                  <a:schemeClr val="bg1"/>
                </a:solidFill>
                <a:latin typeface="Aptos Display"/>
              </a:rPr>
              <a:t>-</a:t>
            </a:r>
            <a:r>
              <a:rPr lang="en-GB" sz="1300">
                <a:solidFill>
                  <a:schemeClr val="bg1"/>
                </a:solidFill>
                <a:latin typeface="Aptos Display"/>
              </a:rPr>
              <a:t> waiting to Catherine of Aragon. We don't know</a:t>
            </a:r>
            <a:r>
              <a:rPr lang="pl-PL" sz="1300">
                <a:solidFill>
                  <a:schemeClr val="bg1"/>
                </a:solidFill>
                <a:latin typeface="Aptos Display"/>
              </a:rPr>
              <a:t> </a:t>
            </a:r>
            <a:r>
              <a:rPr lang="pl-PL" sz="1300" err="1">
                <a:solidFill>
                  <a:schemeClr val="bg1"/>
                </a:solidFill>
                <a:latin typeface="Aptos Display"/>
              </a:rPr>
              <a:t>exactly</a:t>
            </a:r>
            <a:r>
              <a:rPr lang="en-GB" sz="1300">
                <a:solidFill>
                  <a:schemeClr val="bg1"/>
                </a:solidFill>
                <a:latin typeface="Aptos Display"/>
              </a:rPr>
              <a:t> when she me</a:t>
            </a:r>
            <a:r>
              <a:rPr lang="en-GB" sz="1300" strike="sngStrike">
                <a:solidFill>
                  <a:schemeClr val="bg1"/>
                </a:solidFill>
                <a:latin typeface="Aptos Display"/>
              </a:rPr>
              <a:t>e</a:t>
            </a:r>
            <a:r>
              <a:rPr lang="en-GB" sz="1300">
                <a:solidFill>
                  <a:schemeClr val="bg1"/>
                </a:solidFill>
                <a:latin typeface="Aptos Display"/>
              </a:rPr>
              <a:t>t Henry, but we know that the King was already writing letters to Anne in 1525. He then wanted her to become his official mistress, but Boleyn rejected that proposal.</a:t>
            </a:r>
            <a:r>
              <a:rPr lang="en-GB" sz="1300" strike="sngStrike">
                <a:solidFill>
                  <a:schemeClr val="bg1"/>
                </a:solidFill>
                <a:latin typeface="Aptos Display"/>
              </a:rPr>
              <a:t> </a:t>
            </a:r>
            <a:r>
              <a:rPr lang="en-GB" sz="1300">
                <a:solidFill>
                  <a:schemeClr val="bg1"/>
                </a:solidFill>
                <a:latin typeface="Aptos Display"/>
              </a:rPr>
              <a:t> </a:t>
            </a:r>
            <a:r>
              <a:rPr lang="pl-PL" sz="1300">
                <a:solidFill>
                  <a:schemeClr val="bg1"/>
                </a:solidFill>
                <a:latin typeface="Aptos Display"/>
              </a:rPr>
              <a:t> </a:t>
            </a:r>
            <a:r>
              <a:rPr lang="pl-PL" sz="1300" err="1">
                <a:solidFill>
                  <a:schemeClr val="bg1"/>
                </a:solidFill>
                <a:latin typeface="Aptos Display"/>
              </a:rPr>
              <a:t>Despite</a:t>
            </a:r>
            <a:r>
              <a:rPr lang="pl-PL" sz="1300">
                <a:solidFill>
                  <a:schemeClr val="bg1"/>
                </a:solidFill>
                <a:latin typeface="Aptos Display"/>
              </a:rPr>
              <a:t> </a:t>
            </a:r>
            <a:r>
              <a:rPr lang="en-GB" sz="1300">
                <a:solidFill>
                  <a:schemeClr val="bg1"/>
                </a:solidFill>
                <a:latin typeface="Aptos Display"/>
              </a:rPr>
              <a:t>this</a:t>
            </a:r>
            <a:r>
              <a:rPr lang="pl-PL" sz="1300">
                <a:solidFill>
                  <a:schemeClr val="bg1"/>
                </a:solidFill>
                <a:latin typeface="Aptos Display"/>
              </a:rPr>
              <a:t>,</a:t>
            </a:r>
            <a:r>
              <a:rPr lang="en-GB" sz="1300">
                <a:solidFill>
                  <a:schemeClr val="bg1"/>
                </a:solidFill>
                <a:latin typeface="Aptos Display"/>
              </a:rPr>
              <a:t> he was still interested in her. He often showed that, for example when Anne caught the sweating sickness in 1528, Henry sent his private doctors to cure her. Finally, they married each other in January 1533. Anne was already pregnant with Henry at the time. Later that year in September, she gave birth to the famous Elizabeth I, later queen of England. But unfortunately,  just like Catherine of Aragon, she couldn’t give Henry a healthy male heir. Her three later pregnancies ended with a child's dead. That thwarted Henry's plans. He also accused Anne of adultery, but</a:t>
            </a:r>
            <a:r>
              <a:rPr lang="pl-PL" sz="1300">
                <a:solidFill>
                  <a:schemeClr val="bg1"/>
                </a:solidFill>
                <a:latin typeface="Aptos Display"/>
              </a:rPr>
              <a:t> </a:t>
            </a:r>
            <a:r>
              <a:rPr lang="pl-PL" sz="1300" err="1">
                <a:solidFill>
                  <a:schemeClr val="bg1"/>
                </a:solidFill>
                <a:latin typeface="Aptos Display"/>
              </a:rPr>
              <a:t>there</a:t>
            </a:r>
            <a:r>
              <a:rPr lang="pl-PL" sz="1300">
                <a:solidFill>
                  <a:schemeClr val="bg1"/>
                </a:solidFill>
                <a:latin typeface="Aptos Display"/>
              </a:rPr>
              <a:t> </a:t>
            </a:r>
            <a:r>
              <a:rPr lang="en-GB" sz="1300">
                <a:solidFill>
                  <a:schemeClr val="bg1"/>
                </a:solidFill>
                <a:latin typeface="Aptos Display"/>
              </a:rPr>
              <a:t>isn't </a:t>
            </a:r>
            <a:r>
              <a:rPr lang="pl-PL" sz="1300" err="1">
                <a:solidFill>
                  <a:schemeClr val="bg1"/>
                </a:solidFill>
                <a:latin typeface="Aptos Display"/>
              </a:rPr>
              <a:t>confirmation</a:t>
            </a:r>
            <a:r>
              <a:rPr lang="pl-PL" sz="1300">
                <a:solidFill>
                  <a:schemeClr val="bg1"/>
                </a:solidFill>
                <a:latin typeface="Aptos Display"/>
              </a:rPr>
              <a:t>  </a:t>
            </a:r>
            <a:r>
              <a:rPr lang="pl-PL" sz="1300" err="1">
                <a:solidFill>
                  <a:schemeClr val="bg1"/>
                </a:solidFill>
                <a:latin typeface="Aptos Display"/>
              </a:rPr>
              <a:t>whether</a:t>
            </a:r>
            <a:r>
              <a:rPr lang="pl-PL" sz="1300">
                <a:solidFill>
                  <a:schemeClr val="bg1"/>
                </a:solidFill>
                <a:latin typeface="Aptos Display"/>
              </a:rPr>
              <a:t> </a:t>
            </a:r>
            <a:r>
              <a:rPr lang="en-GB" sz="1300">
                <a:solidFill>
                  <a:schemeClr val="bg1"/>
                </a:solidFill>
                <a:latin typeface="Aptos Display"/>
              </a:rPr>
              <a:t>she actually  committed it.  She was soon </a:t>
            </a:r>
            <a:r>
              <a:rPr lang="pl-PL" sz="1300" err="1">
                <a:solidFill>
                  <a:schemeClr val="bg1"/>
                </a:solidFill>
                <a:latin typeface="Aptos Display"/>
              </a:rPr>
              <a:t>quietly</a:t>
            </a:r>
            <a:r>
              <a:rPr lang="pl-PL" sz="1300">
                <a:solidFill>
                  <a:schemeClr val="bg1"/>
                </a:solidFill>
                <a:latin typeface="Aptos Display"/>
              </a:rPr>
              <a:t> </a:t>
            </a:r>
            <a:r>
              <a:rPr lang="en-GB" sz="1300" err="1">
                <a:solidFill>
                  <a:schemeClr val="bg1"/>
                </a:solidFill>
                <a:latin typeface="Aptos Display"/>
              </a:rPr>
              <a:t>executedin</a:t>
            </a:r>
            <a:r>
              <a:rPr lang="en-GB" sz="1300">
                <a:solidFill>
                  <a:schemeClr val="bg1"/>
                </a:solidFill>
                <a:latin typeface="Aptos Display"/>
              </a:rPr>
              <a:t> the Tower of London on the 19th of May 1536. Her body is buried in the Chapel of St Peter ad Vincula in the Tower, alongside Catherine Howard's body. There are legends of her ghost </a:t>
            </a:r>
            <a:r>
              <a:rPr lang="pl-PL" sz="1300" err="1">
                <a:solidFill>
                  <a:schemeClr val="bg1"/>
                </a:solidFill>
                <a:latin typeface="Aptos Display"/>
              </a:rPr>
              <a:t>haunts</a:t>
            </a:r>
            <a:r>
              <a:rPr lang="pl-PL" sz="1300">
                <a:solidFill>
                  <a:schemeClr val="bg1"/>
                </a:solidFill>
                <a:latin typeface="Aptos Display"/>
              </a:rPr>
              <a:t> </a:t>
            </a:r>
            <a:r>
              <a:rPr lang="en-GB" sz="1300">
                <a:solidFill>
                  <a:schemeClr val="bg1"/>
                </a:solidFill>
                <a:latin typeface="Aptos Display"/>
              </a:rPr>
              <a:t>several places, such as her childhood home Hever Castle </a:t>
            </a:r>
            <a:r>
              <a:rPr lang="pl-PL" sz="1300">
                <a:solidFill>
                  <a:schemeClr val="bg1"/>
                </a:solidFill>
                <a:latin typeface="Aptos Display"/>
              </a:rPr>
              <a:t>and </a:t>
            </a:r>
            <a:r>
              <a:rPr lang="en-GB" sz="1300">
                <a:solidFill>
                  <a:schemeClr val="bg1"/>
                </a:solidFill>
                <a:latin typeface="Aptos Display"/>
              </a:rPr>
              <a:t>Windsor Castle.</a:t>
            </a:r>
            <a:endParaRPr lang="en-GB" sz="1300">
              <a:solidFill>
                <a:schemeClr val="bg1"/>
              </a:solidFill>
            </a:endParaRPr>
          </a:p>
        </p:txBody>
      </p:sp>
      <p:grpSp>
        <p:nvGrpSpPr>
          <p:cNvPr id="95" name="Group 94">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96" name="Group 95">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00" name="Freeform: Shape 99">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Shape 100">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7" name="Group 96">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98" name="Freeform: Shape 97">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9" name="Freeform: Shape 98">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8" name="Obraz 7" descr="Anna Boleyn – Wikipedia, wolna encyklopedia">
            <a:extLst>
              <a:ext uri="{FF2B5EF4-FFF2-40B4-BE49-F238E27FC236}">
                <a16:creationId xmlns:a16="http://schemas.microsoft.com/office/drawing/2014/main" id="{4FCD8282-37F8-7D16-6BFD-D396CBA1B862}"/>
              </a:ext>
            </a:extLst>
          </p:cNvPr>
          <p:cNvPicPr>
            <a:picLocks noChangeAspect="1"/>
          </p:cNvPicPr>
          <p:nvPr/>
        </p:nvPicPr>
        <p:blipFill>
          <a:blip r:embed="rId3"/>
          <a:srcRect t="2010" r="-1" b="29760"/>
          <a:stretch/>
        </p:blipFill>
        <p:spPr>
          <a:xfrm>
            <a:off x="7014759" y="1350833"/>
            <a:ext cx="3423458" cy="3063347"/>
          </a:xfrm>
          <a:prstGeom prst="rect">
            <a:avLst/>
          </a:prstGeom>
        </p:spPr>
      </p:pic>
      <p:sp>
        <p:nvSpPr>
          <p:cNvPr id="4" name="Symbol zastępczy zawartości 3">
            <a:extLst>
              <a:ext uri="{FF2B5EF4-FFF2-40B4-BE49-F238E27FC236}">
                <a16:creationId xmlns:a16="http://schemas.microsoft.com/office/drawing/2014/main" id="{2A5A028F-A502-592A-F132-086CA3700579}"/>
              </a:ext>
            </a:extLst>
          </p:cNvPr>
          <p:cNvSpPr>
            <a:spLocks/>
          </p:cNvSpPr>
          <p:nvPr/>
        </p:nvSpPr>
        <p:spPr>
          <a:xfrm>
            <a:off x="2505974" y="7705965"/>
            <a:ext cx="5181600" cy="4351338"/>
          </a:xfrm>
          <a:prstGeom prst="rect">
            <a:avLst/>
          </a:prstGeom>
        </p:spPr>
        <p:txBody>
          <a:bodyPr/>
          <a:lstStyle/>
          <a:p>
            <a:endParaRPr lang="pl-PL"/>
          </a:p>
        </p:txBody>
      </p:sp>
      <p:sp>
        <p:nvSpPr>
          <p:cNvPr id="3" name="Symbol zastępczy zawartości 2">
            <a:extLst>
              <a:ext uri="{FF2B5EF4-FFF2-40B4-BE49-F238E27FC236}">
                <a16:creationId xmlns:a16="http://schemas.microsoft.com/office/drawing/2014/main" id="{70D817FC-5066-3C1D-40DA-D1D048DE5A08}"/>
              </a:ext>
            </a:extLst>
          </p:cNvPr>
          <p:cNvSpPr>
            <a:spLocks/>
          </p:cNvSpPr>
          <p:nvPr/>
        </p:nvSpPr>
        <p:spPr>
          <a:xfrm>
            <a:off x="2683279" y="7166731"/>
            <a:ext cx="2617199" cy="2197838"/>
          </a:xfrm>
          <a:prstGeom prst="rect">
            <a:avLst/>
          </a:prstGeom>
        </p:spPr>
        <p:txBody>
          <a:bodyPr vert="horz" lIns="91440" tIns="45720" rIns="91440" bIns="45720" rtlCol="0" anchor="t">
            <a:normAutofit/>
          </a:bodyPr>
          <a:lstStyle/>
          <a:p>
            <a:pPr defTabSz="457200">
              <a:spcAft>
                <a:spcPts val="600"/>
              </a:spcAft>
            </a:pPr>
            <a:endParaRPr lang="pl-PL" sz="900" kern="1200">
              <a:solidFill>
                <a:schemeClr val="tx1"/>
              </a:solidFill>
              <a:latin typeface="+mn-lt"/>
              <a:ea typeface="+mn-ea"/>
              <a:cs typeface="+mn-cs"/>
            </a:endParaRPr>
          </a:p>
          <a:p>
            <a:pPr>
              <a:spcAft>
                <a:spcPts val="600"/>
              </a:spcAft>
            </a:pPr>
            <a:endParaRPr lang="pl-PL"/>
          </a:p>
        </p:txBody>
      </p:sp>
    </p:spTree>
    <p:extLst>
      <p:ext uri="{BB962C8B-B14F-4D97-AF65-F5344CB8AC3E}">
        <p14:creationId xmlns:p14="http://schemas.microsoft.com/office/powerpoint/2010/main" val="3400682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260827BF-DABC-637F-D595-3AA769C049BC}"/>
              </a:ext>
            </a:extLst>
          </p:cNvPr>
          <p:cNvSpPr>
            <a:spLocks noGrp="1"/>
          </p:cNvSpPr>
          <p:nvPr>
            <p:ph type="title"/>
          </p:nvPr>
        </p:nvSpPr>
        <p:spPr>
          <a:xfrm>
            <a:off x="539426" y="836620"/>
            <a:ext cx="4927447" cy="618949"/>
          </a:xfrm>
        </p:spPr>
        <p:txBody>
          <a:bodyPr vert="horz" lIns="91440" tIns="45720" rIns="91440" bIns="45720" rtlCol="0" anchor="t">
            <a:normAutofit fontScale="90000"/>
          </a:bodyPr>
          <a:lstStyle/>
          <a:p>
            <a:r>
              <a:rPr lang="en-US" sz="4000" kern="1200">
                <a:solidFill>
                  <a:schemeClr val="bg1"/>
                </a:solidFill>
                <a:latin typeface="Castellar"/>
              </a:rPr>
              <a:t>Jane Seymour</a:t>
            </a:r>
          </a:p>
        </p:txBody>
      </p:sp>
      <p:grpSp>
        <p:nvGrpSpPr>
          <p:cNvPr id="21" name="Group 11">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3" name="Group 12">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7" name="Freeform: Shape 16">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28" name="Symbol zastępczy zawartości 27" descr="9 little known facts about Jane Seymour | Sky HISTORY TV Channel">
            <a:extLst>
              <a:ext uri="{FF2B5EF4-FFF2-40B4-BE49-F238E27FC236}">
                <a16:creationId xmlns:a16="http://schemas.microsoft.com/office/drawing/2014/main" id="{E2A3C0D0-A382-D25F-607B-F706AA4AA809}"/>
              </a:ext>
            </a:extLst>
          </p:cNvPr>
          <p:cNvPicPr>
            <a:picLocks noGrp="1" noChangeAspect="1"/>
          </p:cNvPicPr>
          <p:nvPr>
            <p:ph sz="half" idx="2"/>
          </p:nvPr>
        </p:nvPicPr>
        <p:blipFill>
          <a:blip r:embed="rId3"/>
          <a:stretch>
            <a:fillRect/>
          </a:stretch>
        </p:blipFill>
        <p:spPr>
          <a:xfrm>
            <a:off x="6545546" y="1449872"/>
            <a:ext cx="4363200" cy="2454300"/>
          </a:xfrm>
        </p:spPr>
      </p:pic>
      <p:sp>
        <p:nvSpPr>
          <p:cNvPr id="29" name="pole tekstowe 28">
            <a:extLst>
              <a:ext uri="{FF2B5EF4-FFF2-40B4-BE49-F238E27FC236}">
                <a16:creationId xmlns:a16="http://schemas.microsoft.com/office/drawing/2014/main" id="{D33D5A39-D377-A59D-A04E-0A5D8B98A0BB}"/>
              </a:ext>
            </a:extLst>
          </p:cNvPr>
          <p:cNvSpPr txBox="1"/>
          <p:nvPr/>
        </p:nvSpPr>
        <p:spPr>
          <a:xfrm>
            <a:off x="534777" y="1315667"/>
            <a:ext cx="5557499" cy="52860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50">
                <a:solidFill>
                  <a:schemeClr val="bg1"/>
                </a:solidFill>
                <a:ea typeface="+mn-lt"/>
                <a:cs typeface="+mn-lt"/>
              </a:rPr>
              <a:t>She was born around 1508, as</a:t>
            </a:r>
            <a:r>
              <a:rPr lang="pl-PL" sz="1350">
                <a:solidFill>
                  <a:schemeClr val="bg1"/>
                </a:solidFill>
                <a:ea typeface="+mn-lt"/>
                <a:cs typeface="+mn-lt"/>
              </a:rPr>
              <a:t> a </a:t>
            </a:r>
            <a:r>
              <a:rPr lang="en-GB" sz="1350">
                <a:solidFill>
                  <a:schemeClr val="bg1"/>
                </a:solidFill>
                <a:ea typeface="+mn-lt"/>
                <a:cs typeface="+mn-lt"/>
              </a:rPr>
              <a:t>daughter of Sir John Seymour, a banneret, and his wife Margery Wentworth. Her great-great-grandfather was Edward III, </a:t>
            </a:r>
            <a:r>
              <a:rPr lang="pl-PL" sz="1350">
                <a:solidFill>
                  <a:schemeClr val="bg1"/>
                </a:solidFill>
                <a:ea typeface="+mn-lt"/>
                <a:cs typeface="+mn-lt"/>
              </a:rPr>
              <a:t>a </a:t>
            </a:r>
            <a:r>
              <a:rPr lang="en-GB" sz="1350">
                <a:solidFill>
                  <a:schemeClr val="bg1"/>
                </a:solidFill>
                <a:ea typeface="+mn-lt"/>
                <a:cs typeface="+mn-lt"/>
              </a:rPr>
              <a:t>former King of England, which made her and her future husband, Henry VIII, fifth cousins, but marriages within the family were </a:t>
            </a:r>
            <a:r>
              <a:rPr lang="pl-PL" sz="1350" err="1">
                <a:solidFill>
                  <a:schemeClr val="bg1"/>
                </a:solidFill>
                <a:ea typeface="+mn-lt"/>
                <a:cs typeface="+mn-lt"/>
              </a:rPr>
              <a:t>common</a:t>
            </a:r>
            <a:r>
              <a:rPr lang="pl-PL" sz="1350">
                <a:solidFill>
                  <a:schemeClr val="bg1"/>
                </a:solidFill>
                <a:ea typeface="+mn-lt"/>
                <a:cs typeface="+mn-lt"/>
              </a:rPr>
              <a:t> </a:t>
            </a:r>
            <a:r>
              <a:rPr lang="en-GB" sz="1350">
                <a:solidFill>
                  <a:schemeClr val="bg1"/>
                </a:solidFill>
                <a:ea typeface="+mn-lt"/>
                <a:cs typeface="+mn-lt"/>
              </a:rPr>
              <a:t>at this time, especially when it came to monarchs. She was also related to Anne Boleyn by sharing the same great-grandmother. Since 1532, she had been a lady </a:t>
            </a:r>
            <a:r>
              <a:rPr lang="pl-PL" sz="1350">
                <a:solidFill>
                  <a:schemeClr val="bg1"/>
                </a:solidFill>
                <a:ea typeface="+mn-lt"/>
                <a:cs typeface="+mn-lt"/>
              </a:rPr>
              <a:t>-</a:t>
            </a:r>
            <a:r>
              <a:rPr lang="en-GB" sz="1350">
                <a:solidFill>
                  <a:schemeClr val="bg1"/>
                </a:solidFill>
                <a:ea typeface="+mn-lt"/>
                <a:cs typeface="+mn-lt"/>
              </a:rPr>
              <a:t>in </a:t>
            </a:r>
            <a:r>
              <a:rPr lang="pl-PL" sz="1350">
                <a:solidFill>
                  <a:schemeClr val="bg1"/>
                </a:solidFill>
                <a:ea typeface="+mn-lt"/>
                <a:cs typeface="+mn-lt"/>
              </a:rPr>
              <a:t>-</a:t>
            </a:r>
            <a:r>
              <a:rPr lang="en-GB" sz="1350">
                <a:solidFill>
                  <a:schemeClr val="bg1"/>
                </a:solidFill>
                <a:ea typeface="+mn-lt"/>
                <a:cs typeface="+mn-lt"/>
              </a:rPr>
              <a:t>waiting to Catherine of Aragon and later to Anne Boleyn. She met Henry back when he was Catherine's husband.  She became his mistress later, when he was married to Anne. Henry married Jane only eleven days after the brutal execution of Anne, on 30 May 1536. Their marriage was happy, and they </a:t>
            </a:r>
            <a:r>
              <a:rPr lang="pl-PL" sz="1350" err="1">
                <a:solidFill>
                  <a:schemeClr val="bg1"/>
                </a:solidFill>
                <a:ea typeface="+mn-lt"/>
                <a:cs typeface="+mn-lt"/>
              </a:rPr>
              <a:t>got</a:t>
            </a:r>
            <a:r>
              <a:rPr lang="pl-PL" sz="1350">
                <a:solidFill>
                  <a:schemeClr val="bg1"/>
                </a:solidFill>
                <a:ea typeface="+mn-lt"/>
                <a:cs typeface="+mn-lt"/>
              </a:rPr>
              <a:t> </a:t>
            </a:r>
            <a:r>
              <a:rPr lang="pl-PL" sz="1350" err="1">
                <a:solidFill>
                  <a:schemeClr val="bg1"/>
                </a:solidFill>
                <a:ea typeface="+mn-lt"/>
                <a:cs typeface="+mn-lt"/>
              </a:rPr>
              <a:t>along</a:t>
            </a:r>
            <a:r>
              <a:rPr lang="pl-PL" sz="1350">
                <a:solidFill>
                  <a:schemeClr val="bg1"/>
                </a:solidFill>
                <a:ea typeface="+mn-lt"/>
                <a:cs typeface="+mn-lt"/>
              </a:rPr>
              <a:t> </a:t>
            </a:r>
            <a:r>
              <a:rPr lang="pl-PL" sz="1350" err="1">
                <a:solidFill>
                  <a:schemeClr val="bg1"/>
                </a:solidFill>
                <a:ea typeface="+mn-lt"/>
                <a:cs typeface="+mn-lt"/>
              </a:rPr>
              <a:t>well</a:t>
            </a:r>
            <a:r>
              <a:rPr lang="en-GB" sz="1350">
                <a:solidFill>
                  <a:schemeClr val="bg1"/>
                </a:solidFill>
                <a:ea typeface="+mn-lt"/>
                <a:cs typeface="+mn-lt"/>
              </a:rPr>
              <a:t>. </a:t>
            </a:r>
            <a:r>
              <a:rPr lang="pl-PL" sz="1350">
                <a:solidFill>
                  <a:schemeClr val="bg1"/>
                </a:solidFill>
                <a:ea typeface="+mn-lt"/>
                <a:cs typeface="+mn-lt"/>
              </a:rPr>
              <a:t> In </a:t>
            </a:r>
            <a:r>
              <a:rPr lang="en-GB" sz="1350">
                <a:solidFill>
                  <a:schemeClr val="bg1"/>
                </a:solidFill>
                <a:ea typeface="+mn-lt"/>
                <a:cs typeface="+mn-lt"/>
              </a:rPr>
              <a:t>January 1537, Jane </a:t>
            </a:r>
            <a:r>
              <a:rPr lang="pl-PL" sz="1350">
                <a:solidFill>
                  <a:schemeClr val="bg1"/>
                </a:solidFill>
                <a:ea typeface="+mn-lt"/>
                <a:cs typeface="+mn-lt"/>
              </a:rPr>
              <a:t> </a:t>
            </a:r>
            <a:r>
              <a:rPr lang="pl-PL" sz="1350" err="1">
                <a:solidFill>
                  <a:schemeClr val="bg1"/>
                </a:solidFill>
                <a:ea typeface="+mn-lt"/>
                <a:cs typeface="+mn-lt"/>
              </a:rPr>
              <a:t>became</a:t>
            </a:r>
            <a:r>
              <a:rPr lang="pl-PL" sz="1350">
                <a:solidFill>
                  <a:schemeClr val="bg1"/>
                </a:solidFill>
                <a:ea typeface="+mn-lt"/>
                <a:cs typeface="+mn-lt"/>
              </a:rPr>
              <a:t> </a:t>
            </a:r>
            <a:r>
              <a:rPr lang="en-GB" sz="1350">
                <a:solidFill>
                  <a:schemeClr val="bg1"/>
                </a:solidFill>
                <a:ea typeface="+mn-lt"/>
                <a:cs typeface="+mn-lt"/>
              </a:rPr>
              <a:t>pregnant. On  October 9 of the same year, she started giving birth. The delivery was really tough and painful for her, and it lasted until October 12. Everyone in the Kingdom was joyful and celebrated the birth of the king's heir, later king Edward VI. But the time of happiness quickly ended, when Jane  came down with childbed fever.  She died from it </a:t>
            </a:r>
            <a:r>
              <a:rPr lang="pl-PL" sz="1350" err="1">
                <a:solidFill>
                  <a:schemeClr val="bg1"/>
                </a:solidFill>
                <a:ea typeface="+mn-lt"/>
                <a:cs typeface="+mn-lt"/>
              </a:rPr>
              <a:t>just</a:t>
            </a:r>
            <a:r>
              <a:rPr lang="pl-PL" sz="1350">
                <a:solidFill>
                  <a:schemeClr val="bg1"/>
                </a:solidFill>
                <a:ea typeface="+mn-lt"/>
                <a:cs typeface="+mn-lt"/>
              </a:rPr>
              <a:t> </a:t>
            </a:r>
            <a:r>
              <a:rPr lang="en-GB" sz="1350">
                <a:solidFill>
                  <a:schemeClr val="bg1"/>
                </a:solidFill>
                <a:ea typeface="+mn-lt"/>
                <a:cs typeface="+mn-lt"/>
              </a:rPr>
              <a:t>12 days after giving birth. She was the only </a:t>
            </a:r>
            <a:r>
              <a:rPr lang="pl-PL" sz="1350">
                <a:solidFill>
                  <a:schemeClr val="bg1"/>
                </a:solidFill>
                <a:ea typeface="+mn-lt"/>
                <a:cs typeface="+mn-lt"/>
              </a:rPr>
              <a:t>one </a:t>
            </a:r>
            <a:r>
              <a:rPr lang="en-GB" sz="1350">
                <a:solidFill>
                  <a:schemeClr val="bg1"/>
                </a:solidFill>
                <a:ea typeface="+mn-lt"/>
                <a:cs typeface="+mn-lt"/>
              </a:rPr>
              <a:t>Henry's wife</a:t>
            </a:r>
            <a:r>
              <a:rPr lang="pl-PL" sz="1350">
                <a:solidFill>
                  <a:schemeClr val="bg1"/>
                </a:solidFill>
                <a:ea typeface="+mn-lt"/>
                <a:cs typeface="+mn-lt"/>
              </a:rPr>
              <a:t>s</a:t>
            </a:r>
            <a:r>
              <a:rPr lang="en-GB" sz="1350">
                <a:solidFill>
                  <a:schemeClr val="bg1"/>
                </a:solidFill>
                <a:ea typeface="+mn-lt"/>
                <a:cs typeface="+mn-lt"/>
              </a:rPr>
              <a:t> to be interred as a queen. After her death, Henry mourned</a:t>
            </a:r>
            <a:r>
              <a:rPr lang="pl-PL" sz="1350">
                <a:solidFill>
                  <a:schemeClr val="bg1"/>
                </a:solidFill>
                <a:ea typeface="+mn-lt"/>
                <a:cs typeface="+mn-lt"/>
              </a:rPr>
              <a:t> </a:t>
            </a:r>
            <a:r>
              <a:rPr lang="pl-PL" sz="1350" err="1">
                <a:solidFill>
                  <a:schemeClr val="bg1"/>
                </a:solidFill>
                <a:ea typeface="+mn-lt"/>
                <a:cs typeface="+mn-lt"/>
              </a:rPr>
              <a:t>deeply</a:t>
            </a:r>
            <a:r>
              <a:rPr lang="en-GB" sz="1350">
                <a:solidFill>
                  <a:schemeClr val="bg1"/>
                </a:solidFill>
                <a:ea typeface="+mn-lt"/>
                <a:cs typeface="+mn-lt"/>
              </a:rPr>
              <a:t>, </a:t>
            </a:r>
            <a:r>
              <a:rPr lang="pl-PL" sz="1350" err="1">
                <a:solidFill>
                  <a:schemeClr val="bg1"/>
                </a:solidFill>
                <a:ea typeface="+mn-lt"/>
                <a:cs typeface="+mn-lt"/>
              </a:rPr>
              <a:t>wearing</a:t>
            </a:r>
            <a:r>
              <a:rPr lang="pl-PL" sz="1350">
                <a:solidFill>
                  <a:schemeClr val="bg1"/>
                </a:solidFill>
                <a:ea typeface="+mn-lt"/>
                <a:cs typeface="+mn-lt"/>
              </a:rPr>
              <a:t> </a:t>
            </a:r>
            <a:r>
              <a:rPr lang="en-GB" sz="1350">
                <a:solidFill>
                  <a:schemeClr val="bg1"/>
                </a:solidFill>
                <a:ea typeface="+mn-lt"/>
                <a:cs typeface="+mn-lt"/>
              </a:rPr>
              <a:t>black for 3 months. </a:t>
            </a:r>
            <a:r>
              <a:rPr lang="pl-PL" sz="1350" err="1">
                <a:solidFill>
                  <a:schemeClr val="bg1"/>
                </a:solidFill>
                <a:ea typeface="+mn-lt"/>
                <a:cs typeface="+mn-lt"/>
              </a:rPr>
              <a:t>Moreover</a:t>
            </a:r>
            <a:r>
              <a:rPr lang="pl-PL" sz="1350">
                <a:solidFill>
                  <a:schemeClr val="bg1"/>
                </a:solidFill>
                <a:ea typeface="+mn-lt"/>
                <a:cs typeface="+mn-lt"/>
              </a:rPr>
              <a:t>, h</a:t>
            </a:r>
            <a:r>
              <a:rPr lang="en-US" sz="1350">
                <a:solidFill>
                  <a:schemeClr val="bg1"/>
                </a:solidFill>
                <a:ea typeface="+mn-lt"/>
                <a:cs typeface="+mn-lt"/>
              </a:rPr>
              <a:t>e expressed a desire</a:t>
            </a:r>
            <a:r>
              <a:rPr lang="pl-PL" sz="1350">
                <a:solidFill>
                  <a:schemeClr val="bg1"/>
                </a:solidFill>
                <a:ea typeface="+mn-lt"/>
                <a:cs typeface="+mn-lt"/>
              </a:rPr>
              <a:t> </a:t>
            </a:r>
            <a:r>
              <a:rPr lang="en-GB" sz="1350">
                <a:solidFill>
                  <a:schemeClr val="bg1"/>
                </a:solidFill>
                <a:ea typeface="+mn-lt"/>
                <a:cs typeface="+mn-lt"/>
              </a:rPr>
              <a:t>to be buried with Jane, </a:t>
            </a:r>
            <a:r>
              <a:rPr lang="en-US" sz="1350">
                <a:solidFill>
                  <a:schemeClr val="bg1"/>
                </a:solidFill>
                <a:ea typeface="+mn-lt"/>
                <a:cs typeface="+mn-lt"/>
              </a:rPr>
              <a:t>a wish that was fulfilled after his death.</a:t>
            </a:r>
            <a:r>
              <a:rPr lang="en-GB" sz="1350">
                <a:solidFill>
                  <a:schemeClr val="bg1"/>
                </a:solidFill>
                <a:ea typeface="+mn-lt"/>
                <a:cs typeface="+mn-lt"/>
              </a:rPr>
              <a:t> Their grave is located in St George's Chapel </a:t>
            </a:r>
            <a:r>
              <a:rPr lang="pl-PL" sz="1350" err="1">
                <a:solidFill>
                  <a:schemeClr val="bg1"/>
                </a:solidFill>
                <a:ea typeface="+mn-lt"/>
                <a:cs typeface="+mn-lt"/>
              </a:rPr>
              <a:t>at</a:t>
            </a:r>
            <a:r>
              <a:rPr lang="pl-PL" sz="1350">
                <a:solidFill>
                  <a:schemeClr val="bg1"/>
                </a:solidFill>
                <a:ea typeface="+mn-lt"/>
                <a:cs typeface="+mn-lt"/>
              </a:rPr>
              <a:t> </a:t>
            </a:r>
            <a:r>
              <a:rPr lang="en-GB" sz="1350">
                <a:solidFill>
                  <a:schemeClr val="bg1"/>
                </a:solidFill>
                <a:ea typeface="+mn-lt"/>
                <a:cs typeface="+mn-lt"/>
              </a:rPr>
              <a:t>Windsor Castle.</a:t>
            </a:r>
            <a:endParaRPr lang="en-GB" sz="1350">
              <a:solidFill>
                <a:schemeClr val="bg1"/>
              </a:solidFill>
            </a:endParaRPr>
          </a:p>
          <a:p>
            <a:endParaRPr lang="en" sz="1350">
              <a:solidFill>
                <a:schemeClr val="bg1"/>
              </a:solidFill>
              <a:ea typeface="+mn-lt"/>
              <a:cs typeface="+mn-lt"/>
            </a:endParaRPr>
          </a:p>
          <a:p>
            <a:endParaRPr lang="en" sz="1350">
              <a:solidFill>
                <a:schemeClr val="bg1"/>
              </a:solidFill>
              <a:latin typeface="Aptos"/>
              <a:ea typeface="+mn-lt"/>
              <a:cs typeface="Segoe UI"/>
            </a:endParaRPr>
          </a:p>
          <a:p>
            <a:endParaRPr lang="pl-PL" sz="1350">
              <a:solidFill>
                <a:srgbClr val="FFFFFF"/>
              </a:solidFill>
              <a:latin typeface="Aptos" panose="020B0004020202020204"/>
              <a:ea typeface="+mn-lt"/>
              <a:cs typeface="Segoe UI"/>
            </a:endParaRPr>
          </a:p>
        </p:txBody>
      </p:sp>
    </p:spTree>
    <p:extLst>
      <p:ext uri="{BB962C8B-B14F-4D97-AF65-F5344CB8AC3E}">
        <p14:creationId xmlns:p14="http://schemas.microsoft.com/office/powerpoint/2010/main" val="1746938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BD0E981A-FB5C-6470-CF68-93D4BC83CA9A}"/>
              </a:ext>
            </a:extLst>
          </p:cNvPr>
          <p:cNvSpPr>
            <a:spLocks noGrp="1"/>
          </p:cNvSpPr>
          <p:nvPr>
            <p:ph type="title"/>
          </p:nvPr>
        </p:nvSpPr>
        <p:spPr>
          <a:xfrm>
            <a:off x="838199" y="846371"/>
            <a:ext cx="4826795" cy="680690"/>
          </a:xfrm>
        </p:spPr>
        <p:txBody>
          <a:bodyPr vert="horz" lIns="91440" tIns="45720" rIns="91440" bIns="45720" rtlCol="0" anchor="b">
            <a:normAutofit/>
          </a:bodyPr>
          <a:lstStyle/>
          <a:p>
            <a:r>
              <a:rPr lang="en-US" sz="3600" kern="1200">
                <a:solidFill>
                  <a:schemeClr val="bg1"/>
                </a:solidFill>
                <a:latin typeface="Castellar"/>
              </a:rPr>
              <a:t>Anne of Cleves</a:t>
            </a:r>
          </a:p>
        </p:txBody>
      </p:sp>
      <p:sp>
        <p:nvSpPr>
          <p:cNvPr id="4" name="Symbol zastępczy zawartości 3">
            <a:extLst>
              <a:ext uri="{FF2B5EF4-FFF2-40B4-BE49-F238E27FC236}">
                <a16:creationId xmlns:a16="http://schemas.microsoft.com/office/drawing/2014/main" id="{0F79980C-1B31-74BE-A4D2-FD841DBEA27D}"/>
              </a:ext>
            </a:extLst>
          </p:cNvPr>
          <p:cNvSpPr>
            <a:spLocks noGrp="1"/>
          </p:cNvSpPr>
          <p:nvPr>
            <p:ph sz="half" idx="2"/>
          </p:nvPr>
        </p:nvSpPr>
        <p:spPr>
          <a:xfrm>
            <a:off x="835024" y="1360968"/>
            <a:ext cx="5263834" cy="4506876"/>
          </a:xfrm>
        </p:spPr>
        <p:txBody>
          <a:bodyPr vert="horz" lIns="91440" tIns="45720" rIns="91440" bIns="45720" rtlCol="0" anchor="t">
            <a:noAutofit/>
          </a:bodyPr>
          <a:lstStyle/>
          <a:p>
            <a:pPr marL="0" indent="0">
              <a:buNone/>
            </a:pPr>
            <a:r>
              <a:rPr lang="en-GB" sz="1500" kern="1200">
                <a:solidFill>
                  <a:schemeClr val="bg1"/>
                </a:solidFill>
                <a:latin typeface="Aptos Display"/>
              </a:rPr>
              <a:t>She was born</a:t>
            </a:r>
            <a:r>
              <a:rPr lang="en-GB" sz="1500">
                <a:solidFill>
                  <a:schemeClr val="bg1"/>
                </a:solidFill>
                <a:latin typeface="Aptos Display"/>
              </a:rPr>
              <a:t> in 1515 in D</a:t>
            </a:r>
            <a:r>
              <a:rPr lang="en-GB" sz="1500">
                <a:solidFill>
                  <a:schemeClr val="bg1"/>
                </a:solidFill>
                <a:latin typeface="Aptos Display"/>
                <a:ea typeface="+mn-lt"/>
                <a:cs typeface="+mn-lt"/>
              </a:rPr>
              <a:t>üsseldorf</a:t>
            </a:r>
            <a:r>
              <a:rPr lang="en-GB" sz="1500">
                <a:solidFill>
                  <a:schemeClr val="bg1"/>
                </a:solidFill>
                <a:latin typeface="Aptos Display"/>
              </a:rPr>
              <a:t> as</a:t>
            </a:r>
            <a:r>
              <a:rPr lang="pl-PL" sz="1500">
                <a:solidFill>
                  <a:schemeClr val="bg1"/>
                </a:solidFill>
                <a:latin typeface="Aptos Display"/>
              </a:rPr>
              <a:t> a </a:t>
            </a:r>
            <a:r>
              <a:rPr lang="en-GB" sz="1500">
                <a:solidFill>
                  <a:schemeClr val="bg1"/>
                </a:solidFill>
                <a:latin typeface="Aptos Display"/>
              </a:rPr>
              <a:t>daughter of a German, John III, Duke of Cleves and his wife Maria of </a:t>
            </a:r>
            <a:r>
              <a:rPr lang="en-GB" sz="1500" err="1">
                <a:solidFill>
                  <a:schemeClr val="bg1"/>
                </a:solidFill>
                <a:latin typeface="Aptos Display"/>
              </a:rPr>
              <a:t>Jülich</a:t>
            </a:r>
            <a:r>
              <a:rPr lang="en-GB" sz="1500">
                <a:solidFill>
                  <a:schemeClr val="bg1"/>
                </a:solidFill>
                <a:latin typeface="Aptos Display"/>
              </a:rPr>
              <a:t>-Berg, Duchess of </a:t>
            </a:r>
            <a:r>
              <a:rPr lang="en-GB" sz="1500" err="1">
                <a:solidFill>
                  <a:schemeClr val="bg1"/>
                </a:solidFill>
                <a:latin typeface="Aptos Display"/>
                <a:ea typeface="+mn-lt"/>
                <a:cs typeface="+mn-lt"/>
              </a:rPr>
              <a:t>Jülich</a:t>
            </a:r>
            <a:r>
              <a:rPr lang="en-GB" sz="1500">
                <a:solidFill>
                  <a:schemeClr val="bg1"/>
                </a:solidFill>
                <a:latin typeface="Aptos Display"/>
                <a:ea typeface="+mn-lt"/>
                <a:cs typeface="+mn-lt"/>
              </a:rPr>
              <a:t>-Berg. She married Henry</a:t>
            </a:r>
            <a:r>
              <a:rPr lang="pl-PL" sz="1500">
                <a:solidFill>
                  <a:schemeClr val="bg1"/>
                </a:solidFill>
                <a:latin typeface="Aptos Display"/>
                <a:ea typeface="+mn-lt"/>
                <a:cs typeface="+mn-lt"/>
              </a:rPr>
              <a:t> VIII</a:t>
            </a:r>
            <a:r>
              <a:rPr lang="en-GB" sz="1500">
                <a:solidFill>
                  <a:schemeClr val="bg1"/>
                </a:solidFill>
                <a:latin typeface="Aptos Display"/>
                <a:ea typeface="+mn-lt"/>
                <a:cs typeface="+mn-lt"/>
              </a:rPr>
              <a:t> on January</a:t>
            </a:r>
            <a:r>
              <a:rPr lang="pl-PL" sz="1500">
                <a:solidFill>
                  <a:schemeClr val="bg1"/>
                </a:solidFill>
                <a:latin typeface="Aptos Display"/>
                <a:ea typeface="+mn-lt"/>
                <a:cs typeface="+mn-lt"/>
              </a:rPr>
              <a:t> 6,</a:t>
            </a:r>
            <a:r>
              <a:rPr lang="en-GB" sz="1500">
                <a:solidFill>
                  <a:schemeClr val="bg1"/>
                </a:solidFill>
                <a:latin typeface="Aptos Display"/>
                <a:ea typeface="+mn-lt"/>
                <a:cs typeface="+mn-lt"/>
              </a:rPr>
              <a:t> 1540, because he and his brother William, </a:t>
            </a:r>
            <a:r>
              <a:rPr lang="pl-PL" sz="1500">
                <a:solidFill>
                  <a:schemeClr val="bg1"/>
                </a:solidFill>
                <a:latin typeface="Aptos Display"/>
                <a:ea typeface="+mn-lt"/>
                <a:cs typeface="+mn-lt"/>
              </a:rPr>
              <a:t>the </a:t>
            </a:r>
            <a:r>
              <a:rPr lang="en-GB" sz="1500">
                <a:solidFill>
                  <a:schemeClr val="bg1"/>
                </a:solidFill>
                <a:latin typeface="Aptos Display"/>
                <a:ea typeface="+mn-lt"/>
                <a:cs typeface="+mn-lt"/>
              </a:rPr>
              <a:t>successor of Anne's father and leader of </a:t>
            </a:r>
            <a:r>
              <a:rPr lang="pl-PL" sz="1500">
                <a:solidFill>
                  <a:schemeClr val="bg1"/>
                </a:solidFill>
                <a:latin typeface="Aptos Display"/>
                <a:ea typeface="+mn-lt"/>
                <a:cs typeface="+mn-lt"/>
              </a:rPr>
              <a:t>the </a:t>
            </a:r>
            <a:r>
              <a:rPr lang="en-GB" sz="1500">
                <a:solidFill>
                  <a:schemeClr val="bg1"/>
                </a:solidFill>
                <a:latin typeface="Aptos Display"/>
                <a:ea typeface="+mn-lt"/>
                <a:cs typeface="+mn-lt"/>
              </a:rPr>
              <a:t>Protestants </a:t>
            </a:r>
            <a:r>
              <a:rPr lang="pl-PL" sz="1500">
                <a:solidFill>
                  <a:schemeClr val="bg1"/>
                </a:solidFill>
                <a:latin typeface="Aptos Display"/>
                <a:ea typeface="+mn-lt"/>
                <a:cs typeface="+mn-lt"/>
              </a:rPr>
              <a:t>in</a:t>
            </a:r>
            <a:r>
              <a:rPr lang="en-GB" sz="1500">
                <a:solidFill>
                  <a:schemeClr val="bg1"/>
                </a:solidFill>
                <a:latin typeface="Aptos Display"/>
                <a:ea typeface="+mn-lt"/>
                <a:cs typeface="+mn-lt"/>
              </a:rPr>
              <a:t> Western Germany wanted to form an alliance to defend themself </a:t>
            </a:r>
            <a:r>
              <a:rPr lang="pl-PL" sz="1500" err="1">
                <a:solidFill>
                  <a:schemeClr val="bg1"/>
                </a:solidFill>
                <a:latin typeface="Aptos Display"/>
                <a:ea typeface="+mn-lt"/>
                <a:cs typeface="+mn-lt"/>
              </a:rPr>
              <a:t>against</a:t>
            </a:r>
            <a:r>
              <a:rPr lang="pl-PL" sz="1500">
                <a:solidFill>
                  <a:schemeClr val="bg1"/>
                </a:solidFill>
                <a:latin typeface="Aptos Display"/>
                <a:ea typeface="+mn-lt"/>
                <a:cs typeface="+mn-lt"/>
              </a:rPr>
              <a:t> </a:t>
            </a:r>
            <a:r>
              <a:rPr lang="en-GB" sz="1500">
                <a:solidFill>
                  <a:schemeClr val="bg1"/>
                </a:solidFill>
                <a:latin typeface="Aptos Display"/>
                <a:ea typeface="+mn-lt"/>
                <a:cs typeface="+mn-lt"/>
              </a:rPr>
              <a:t>potential attacks </a:t>
            </a:r>
            <a:r>
              <a:rPr lang="pl-PL" sz="1500">
                <a:solidFill>
                  <a:schemeClr val="bg1"/>
                </a:solidFill>
                <a:latin typeface="Aptos Display"/>
                <a:ea typeface="+mn-lt"/>
                <a:cs typeface="+mn-lt"/>
              </a:rPr>
              <a:t>by C</a:t>
            </a:r>
            <a:r>
              <a:rPr lang="en-GB" sz="1500" err="1">
                <a:solidFill>
                  <a:schemeClr val="bg1"/>
                </a:solidFill>
                <a:latin typeface="Aptos Display"/>
                <a:ea typeface="+mn-lt"/>
                <a:cs typeface="+mn-lt"/>
              </a:rPr>
              <a:t>atholic</a:t>
            </a:r>
            <a:r>
              <a:rPr lang="en-GB" sz="1500">
                <a:solidFill>
                  <a:schemeClr val="bg1"/>
                </a:solidFill>
                <a:latin typeface="Aptos Display"/>
                <a:ea typeface="+mn-lt"/>
                <a:cs typeface="+mn-lt"/>
              </a:rPr>
              <a:t> France and the Holy Roman Empire.  From the beginning, they didn't get along in their marriage. Anne couldn’t  communicate in English. She also didn't receive an education like her predecessors did. Furthermore, her appearance didn't appeal to Henry. On June </a:t>
            </a:r>
            <a:r>
              <a:rPr lang="pl-PL" sz="1500">
                <a:solidFill>
                  <a:schemeClr val="bg1"/>
                </a:solidFill>
                <a:latin typeface="Aptos Display"/>
                <a:ea typeface="+mn-lt"/>
                <a:cs typeface="+mn-lt"/>
              </a:rPr>
              <a:t>24,</a:t>
            </a:r>
            <a:r>
              <a:rPr lang="en-GB" sz="1500">
                <a:solidFill>
                  <a:schemeClr val="bg1"/>
                </a:solidFill>
                <a:latin typeface="Aptos Display"/>
                <a:ea typeface="+mn-lt"/>
                <a:cs typeface="+mn-lt"/>
              </a:rPr>
              <a:t>1540, she was ordered to leave the royal court</a:t>
            </a:r>
            <a:r>
              <a:rPr lang="pl-PL" sz="1500">
                <a:solidFill>
                  <a:schemeClr val="bg1"/>
                </a:solidFill>
                <a:latin typeface="Aptos Display"/>
                <a:ea typeface="+mn-lt"/>
                <a:cs typeface="+mn-lt"/>
              </a:rPr>
              <a:t>, and </a:t>
            </a:r>
            <a:r>
              <a:rPr lang="en-GB" sz="1500">
                <a:solidFill>
                  <a:schemeClr val="bg1"/>
                </a:solidFill>
                <a:latin typeface="Aptos Display"/>
                <a:ea typeface="+mn-lt"/>
                <a:cs typeface="+mn-lt"/>
              </a:rPr>
              <a:t>12 days later, on</a:t>
            </a:r>
            <a:r>
              <a:rPr lang="en-GB" sz="1500" strike="sngStrike">
                <a:solidFill>
                  <a:schemeClr val="bg1"/>
                </a:solidFill>
                <a:latin typeface="Aptos Display"/>
                <a:ea typeface="+mn-lt"/>
                <a:cs typeface="+mn-lt"/>
              </a:rPr>
              <a:t> </a:t>
            </a:r>
            <a:r>
              <a:rPr lang="en-GB" sz="1500">
                <a:solidFill>
                  <a:schemeClr val="bg1"/>
                </a:solidFill>
                <a:latin typeface="Aptos Display"/>
                <a:ea typeface="+mn-lt"/>
                <a:cs typeface="+mn-lt"/>
              </a:rPr>
              <a:t>July</a:t>
            </a:r>
            <a:r>
              <a:rPr lang="pl-PL" sz="1500">
                <a:solidFill>
                  <a:schemeClr val="bg1"/>
                </a:solidFill>
                <a:latin typeface="Aptos Display"/>
                <a:ea typeface="+mn-lt"/>
                <a:cs typeface="+mn-lt"/>
              </a:rPr>
              <a:t> 6</a:t>
            </a:r>
            <a:r>
              <a:rPr lang="en-GB" sz="1500">
                <a:solidFill>
                  <a:schemeClr val="bg1"/>
                </a:solidFill>
                <a:latin typeface="Aptos Display"/>
                <a:ea typeface="+mn-lt"/>
                <a:cs typeface="+mn-lt"/>
              </a:rPr>
              <a:t>, </a:t>
            </a:r>
            <a:r>
              <a:rPr lang="pl-PL" sz="1500">
                <a:solidFill>
                  <a:schemeClr val="bg1"/>
                </a:solidFill>
                <a:latin typeface="Aptos Display"/>
                <a:ea typeface="+mn-lt"/>
                <a:cs typeface="+mn-lt"/>
              </a:rPr>
              <a:t> </a:t>
            </a:r>
            <a:r>
              <a:rPr lang="pl-PL" sz="1500" err="1">
                <a:solidFill>
                  <a:schemeClr val="bg1"/>
                </a:solidFill>
                <a:latin typeface="Aptos Display"/>
                <a:ea typeface="+mn-lt"/>
                <a:cs typeface="+mn-lt"/>
              </a:rPr>
              <a:t>she</a:t>
            </a:r>
            <a:r>
              <a:rPr lang="pl-PL" sz="1500">
                <a:solidFill>
                  <a:schemeClr val="bg1"/>
                </a:solidFill>
                <a:latin typeface="Aptos Display"/>
                <a:ea typeface="+mn-lt"/>
                <a:cs typeface="+mn-lt"/>
              </a:rPr>
              <a:t> was </a:t>
            </a:r>
            <a:r>
              <a:rPr lang="en-GB" sz="1500">
                <a:solidFill>
                  <a:schemeClr val="bg1"/>
                </a:solidFill>
                <a:latin typeface="Aptos Display"/>
                <a:ea typeface="+mn-lt"/>
                <a:cs typeface="+mn-lt"/>
              </a:rPr>
              <a:t>informed about Henry's divorce plans. Soon, she was asked if she agrees for Henry to annul the marriage. She said yes to it, because she didn't want to end</a:t>
            </a:r>
            <a:r>
              <a:rPr lang="pl-PL" sz="1500">
                <a:solidFill>
                  <a:schemeClr val="bg1"/>
                </a:solidFill>
                <a:latin typeface="Aptos Display"/>
                <a:ea typeface="+mn-lt"/>
                <a:cs typeface="+mn-lt"/>
              </a:rPr>
              <a:t> </a:t>
            </a:r>
            <a:r>
              <a:rPr lang="pl-PL" sz="1500" err="1">
                <a:solidFill>
                  <a:schemeClr val="bg1"/>
                </a:solidFill>
                <a:latin typeface="Aptos Display"/>
                <a:ea typeface="+mn-lt"/>
                <a:cs typeface="+mn-lt"/>
              </a:rPr>
              <a:t>up</a:t>
            </a:r>
            <a:r>
              <a:rPr lang="en-GB" sz="1500">
                <a:solidFill>
                  <a:schemeClr val="bg1"/>
                </a:solidFill>
                <a:latin typeface="Aptos Display"/>
                <a:ea typeface="+mn-lt"/>
                <a:cs typeface="+mn-lt"/>
              </a:rPr>
              <a:t> like Anne Boleyn did. After the annulment, she settled happily in England</a:t>
            </a:r>
            <a:r>
              <a:rPr lang="pl-PL" sz="1500">
                <a:solidFill>
                  <a:schemeClr val="bg1"/>
                </a:solidFill>
                <a:latin typeface="Aptos Display"/>
                <a:ea typeface="+mn-lt"/>
                <a:cs typeface="+mn-lt"/>
              </a:rPr>
              <a:t> </a:t>
            </a:r>
            <a:r>
              <a:rPr lang="pl-PL" sz="1500" err="1">
                <a:solidFill>
                  <a:schemeClr val="bg1"/>
                </a:solidFill>
                <a:latin typeface="Aptos Display"/>
                <a:ea typeface="+mn-lt"/>
                <a:cs typeface="+mn-lt"/>
              </a:rPr>
              <a:t>at</a:t>
            </a:r>
            <a:r>
              <a:rPr lang="en-GB" sz="1500">
                <a:solidFill>
                  <a:schemeClr val="bg1"/>
                </a:solidFill>
                <a:latin typeface="Aptos Display"/>
                <a:ea typeface="+mn-lt"/>
                <a:cs typeface="+mn-lt"/>
              </a:rPr>
              <a:t> Hever Castle, and later, she became good friends with later Queen Elizabeth I. She died years later, on</a:t>
            </a:r>
            <a:r>
              <a:rPr lang="en-GB" sz="1500" strike="sngStrike">
                <a:solidFill>
                  <a:schemeClr val="bg1"/>
                </a:solidFill>
                <a:latin typeface="Aptos Display"/>
                <a:ea typeface="+mn-lt"/>
                <a:cs typeface="+mn-lt"/>
              </a:rPr>
              <a:t> </a:t>
            </a:r>
            <a:r>
              <a:rPr lang="en-GB" sz="1500">
                <a:solidFill>
                  <a:schemeClr val="bg1"/>
                </a:solidFill>
                <a:latin typeface="Aptos Display"/>
                <a:ea typeface="+mn-lt"/>
                <a:cs typeface="+mn-lt"/>
              </a:rPr>
              <a:t>July </a:t>
            </a:r>
            <a:r>
              <a:rPr lang="pl-PL" sz="1500">
                <a:solidFill>
                  <a:schemeClr val="bg1"/>
                </a:solidFill>
                <a:latin typeface="Aptos Display"/>
                <a:ea typeface="+mn-lt"/>
                <a:cs typeface="+mn-lt"/>
              </a:rPr>
              <a:t>16, </a:t>
            </a:r>
            <a:r>
              <a:rPr lang="en-GB" sz="1500">
                <a:solidFill>
                  <a:schemeClr val="bg1"/>
                </a:solidFill>
                <a:latin typeface="Aptos Display"/>
                <a:ea typeface="+mn-lt"/>
                <a:cs typeface="+mn-lt"/>
              </a:rPr>
              <a:t>1557. The most likely cause of her death was cancer. She was buried in Westminster Abbey, </a:t>
            </a:r>
            <a:r>
              <a:rPr lang="pl-PL" sz="1500">
                <a:solidFill>
                  <a:schemeClr val="bg1"/>
                </a:solidFill>
                <a:latin typeface="Aptos Display"/>
                <a:ea typeface="+mn-lt"/>
                <a:cs typeface="+mn-lt"/>
              </a:rPr>
              <a:t>and </a:t>
            </a:r>
            <a:r>
              <a:rPr lang="en-GB" sz="1500">
                <a:solidFill>
                  <a:schemeClr val="bg1"/>
                </a:solidFill>
                <a:latin typeface="Aptos Display"/>
                <a:ea typeface="+mn-lt"/>
                <a:cs typeface="+mn-lt"/>
              </a:rPr>
              <a:t>was the last </a:t>
            </a:r>
            <a:r>
              <a:rPr lang="pl-PL" sz="1500">
                <a:solidFill>
                  <a:schemeClr val="bg1"/>
                </a:solidFill>
                <a:latin typeface="Aptos Display"/>
                <a:ea typeface="+mn-lt"/>
                <a:cs typeface="+mn-lt"/>
              </a:rPr>
              <a:t>of </a:t>
            </a:r>
            <a:r>
              <a:rPr lang="en-GB" sz="1500">
                <a:solidFill>
                  <a:schemeClr val="bg1"/>
                </a:solidFill>
                <a:latin typeface="Aptos Display"/>
                <a:ea typeface="+mn-lt"/>
                <a:cs typeface="+mn-lt"/>
              </a:rPr>
              <a:t>Henry's</a:t>
            </a:r>
            <a:r>
              <a:rPr lang="pl-PL" sz="1500">
                <a:solidFill>
                  <a:schemeClr val="bg1"/>
                </a:solidFill>
                <a:latin typeface="Aptos Display"/>
                <a:ea typeface="+mn-lt"/>
                <a:cs typeface="+mn-lt"/>
              </a:rPr>
              <a:t> </a:t>
            </a:r>
            <a:r>
              <a:rPr lang="pl-PL" sz="1500" err="1">
                <a:solidFill>
                  <a:schemeClr val="bg1"/>
                </a:solidFill>
                <a:latin typeface="Aptos Display"/>
                <a:ea typeface="+mn-lt"/>
                <a:cs typeface="+mn-lt"/>
              </a:rPr>
              <a:t>wives</a:t>
            </a:r>
            <a:r>
              <a:rPr lang="pl-PL" sz="1500">
                <a:solidFill>
                  <a:schemeClr val="bg1"/>
                </a:solidFill>
                <a:latin typeface="Aptos Display"/>
                <a:ea typeface="+mn-lt"/>
                <a:cs typeface="+mn-lt"/>
              </a:rPr>
              <a:t> </a:t>
            </a:r>
            <a:r>
              <a:rPr lang="en-GB" sz="1500">
                <a:solidFill>
                  <a:schemeClr val="bg1"/>
                </a:solidFill>
                <a:latin typeface="Aptos Display"/>
                <a:ea typeface="+mn-lt"/>
                <a:cs typeface="+mn-lt"/>
              </a:rPr>
              <a:t>to die.</a:t>
            </a:r>
            <a:endParaRPr lang="en-GB" sz="1500">
              <a:solidFill>
                <a:schemeClr val="bg1"/>
              </a:solidFill>
              <a:latin typeface="Aptos Display"/>
            </a:endParaRPr>
          </a:p>
        </p:txBody>
      </p:sp>
      <p:grpSp>
        <p:nvGrpSpPr>
          <p:cNvPr id="56" name="Group 55">
            <a:extLst>
              <a:ext uri="{FF2B5EF4-FFF2-40B4-BE49-F238E27FC236}">
                <a16:creationId xmlns:a16="http://schemas.microsoft.com/office/drawing/2014/main" id="{9523617D-D84A-4054-95AA-9F89131D5F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57" name="Group 56">
              <a:extLst>
                <a:ext uri="{FF2B5EF4-FFF2-40B4-BE49-F238E27FC236}">
                  <a16:creationId xmlns:a16="http://schemas.microsoft.com/office/drawing/2014/main" id="{AB43C5D0-A5EA-4427-B537-1D236BB7AF5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61" name="Freeform: Shape 60">
                <a:extLst>
                  <a:ext uri="{FF2B5EF4-FFF2-40B4-BE49-F238E27FC236}">
                    <a16:creationId xmlns:a16="http://schemas.microsoft.com/office/drawing/2014/main" id="{70FA4045-2CBD-47E7-B0D7-2F5619C9A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Shape 61">
                <a:extLst>
                  <a:ext uri="{FF2B5EF4-FFF2-40B4-BE49-F238E27FC236}">
                    <a16:creationId xmlns:a16="http://schemas.microsoft.com/office/drawing/2014/main" id="{41DFCB8A-0C16-4BF4-89D1-2A93FDA13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8" name="Group 57">
              <a:extLst>
                <a:ext uri="{FF2B5EF4-FFF2-40B4-BE49-F238E27FC236}">
                  <a16:creationId xmlns:a16="http://schemas.microsoft.com/office/drawing/2014/main" id="{7EC88587-B5AF-448E-9735-D9A2946AEF3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59" name="Freeform: Shape 58">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9" name="Symbol zastępczy zawartości 8" descr="Henryk VIII wcale nie rozstał się z Anną z Kleve, bo była zbyt brzydka.  Nowa, kontrowersyjna teoria brytyjskiej historyczki | TwojaHistoria.pl">
            <a:extLst>
              <a:ext uri="{FF2B5EF4-FFF2-40B4-BE49-F238E27FC236}">
                <a16:creationId xmlns:a16="http://schemas.microsoft.com/office/drawing/2014/main" id="{EB8D8F36-07ED-B2BA-DEF3-2E9F986BD346}"/>
              </a:ext>
            </a:extLst>
          </p:cNvPr>
          <p:cNvPicPr>
            <a:picLocks noGrp="1" noChangeAspect="1"/>
          </p:cNvPicPr>
          <p:nvPr>
            <p:ph sz="half" idx="1"/>
          </p:nvPr>
        </p:nvPicPr>
        <p:blipFill>
          <a:blip r:embed="rId3"/>
          <a:stretch>
            <a:fillRect/>
          </a:stretch>
        </p:blipFill>
        <p:spPr>
          <a:xfrm>
            <a:off x="7194814" y="1350833"/>
            <a:ext cx="3063347" cy="3063347"/>
          </a:xfrm>
          <a:prstGeom prst="rect">
            <a:avLst/>
          </a:prstGeom>
        </p:spPr>
      </p:pic>
    </p:spTree>
    <p:extLst>
      <p:ext uri="{BB962C8B-B14F-4D97-AF65-F5344CB8AC3E}">
        <p14:creationId xmlns:p14="http://schemas.microsoft.com/office/powerpoint/2010/main" val="213263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8ECB8A87-FF1B-8EB4-A934-A55B09861F3D}"/>
              </a:ext>
            </a:extLst>
          </p:cNvPr>
          <p:cNvSpPr>
            <a:spLocks noGrp="1"/>
          </p:cNvSpPr>
          <p:nvPr>
            <p:ph type="title"/>
          </p:nvPr>
        </p:nvSpPr>
        <p:spPr>
          <a:xfrm>
            <a:off x="470338" y="744655"/>
            <a:ext cx="5625989" cy="705214"/>
          </a:xfrm>
        </p:spPr>
        <p:txBody>
          <a:bodyPr vert="horz" lIns="91440" tIns="45720" rIns="91440" bIns="45720" rtlCol="0" anchor="t">
            <a:noAutofit/>
          </a:bodyPr>
          <a:lstStyle/>
          <a:p>
            <a:r>
              <a:rPr lang="en-US" sz="3500">
                <a:solidFill>
                  <a:schemeClr val="bg1"/>
                </a:solidFill>
                <a:latin typeface="Castellar"/>
              </a:rPr>
              <a:t>Catherine Howard</a:t>
            </a:r>
            <a:endParaRPr lang="en-US" sz="3500" kern="1200">
              <a:solidFill>
                <a:schemeClr val="bg1"/>
              </a:solidFill>
              <a:latin typeface="Castellar"/>
            </a:endParaRPr>
          </a:p>
        </p:txBody>
      </p:sp>
      <p:sp>
        <p:nvSpPr>
          <p:cNvPr id="4" name="Symbol zastępczy zawartości 3">
            <a:extLst>
              <a:ext uri="{FF2B5EF4-FFF2-40B4-BE49-F238E27FC236}">
                <a16:creationId xmlns:a16="http://schemas.microsoft.com/office/drawing/2014/main" id="{F5B6564E-7C87-4A1D-0E0F-72A8653CFBB4}"/>
              </a:ext>
            </a:extLst>
          </p:cNvPr>
          <p:cNvSpPr>
            <a:spLocks noGrp="1"/>
          </p:cNvSpPr>
          <p:nvPr>
            <p:ph sz="half" idx="2"/>
          </p:nvPr>
        </p:nvSpPr>
        <p:spPr>
          <a:xfrm>
            <a:off x="470338" y="1188848"/>
            <a:ext cx="5717954" cy="5186987"/>
          </a:xfrm>
        </p:spPr>
        <p:txBody>
          <a:bodyPr vert="horz" lIns="91440" tIns="45720" rIns="91440" bIns="45720" rtlCol="0" anchor="t">
            <a:noAutofit/>
          </a:bodyPr>
          <a:lstStyle/>
          <a:p>
            <a:pPr marL="0" indent="0">
              <a:buNone/>
            </a:pPr>
            <a:r>
              <a:rPr lang="en-GB" sz="1250">
                <a:solidFill>
                  <a:schemeClr val="bg1"/>
                </a:solidFill>
              </a:rPr>
              <a:t>She was born in 1524 as</a:t>
            </a:r>
            <a:r>
              <a:rPr lang="pl-PL" sz="1250">
                <a:solidFill>
                  <a:schemeClr val="bg1"/>
                </a:solidFill>
              </a:rPr>
              <a:t> a</a:t>
            </a:r>
            <a:r>
              <a:rPr lang="en-GB" sz="1250">
                <a:solidFill>
                  <a:schemeClr val="bg1"/>
                </a:solidFill>
              </a:rPr>
              <a:t> </a:t>
            </a:r>
            <a:r>
              <a:rPr lang="pl-PL" sz="1250">
                <a:solidFill>
                  <a:schemeClr val="bg1"/>
                </a:solidFill>
              </a:rPr>
              <a:t> </a:t>
            </a:r>
            <a:r>
              <a:rPr lang="en-GB" sz="1250">
                <a:solidFill>
                  <a:schemeClr val="bg1"/>
                </a:solidFill>
              </a:rPr>
              <a:t>daughter of Lord Edmund Howard, Duke of Norfolk and his wife Joyce Culpeper. She was </a:t>
            </a:r>
            <a:r>
              <a:rPr lang="pl-PL" sz="1250">
                <a:solidFill>
                  <a:schemeClr val="bg1"/>
                </a:solidFill>
              </a:rPr>
              <a:t>the </a:t>
            </a:r>
            <a:r>
              <a:rPr lang="pl-PL" sz="1250" err="1">
                <a:solidFill>
                  <a:schemeClr val="bg1"/>
                </a:solidFill>
              </a:rPr>
              <a:t>niece</a:t>
            </a:r>
            <a:r>
              <a:rPr lang="pl-PL" sz="1250">
                <a:solidFill>
                  <a:schemeClr val="bg1"/>
                </a:solidFill>
              </a:rPr>
              <a:t> of </a:t>
            </a:r>
            <a:r>
              <a:rPr lang="en-GB" sz="1250">
                <a:solidFill>
                  <a:schemeClr val="bg1"/>
                </a:solidFill>
              </a:rPr>
              <a:t>Anne Boleyn's mother Even though her father was an aristocrat, he wasn't very wealthy. But, everything changed, when thanks to his</a:t>
            </a:r>
            <a:r>
              <a:rPr lang="pl-PL" sz="1250">
                <a:solidFill>
                  <a:schemeClr val="bg1"/>
                </a:solidFill>
              </a:rPr>
              <a:t> </a:t>
            </a:r>
            <a:r>
              <a:rPr lang="pl-PL" sz="1250" err="1">
                <a:solidFill>
                  <a:schemeClr val="bg1"/>
                </a:solidFill>
              </a:rPr>
              <a:t>relationship</a:t>
            </a:r>
            <a:r>
              <a:rPr lang="pl-PL" sz="1250">
                <a:solidFill>
                  <a:schemeClr val="bg1"/>
                </a:solidFill>
              </a:rPr>
              <a:t> with</a:t>
            </a:r>
            <a:r>
              <a:rPr lang="en-GB" sz="1250">
                <a:solidFill>
                  <a:schemeClr val="bg1"/>
                </a:solidFill>
              </a:rPr>
              <a:t> Anne Boleyn, he was made the Controller of Calais. Before Catherine married Henry, she had two romances. </a:t>
            </a:r>
            <a:r>
              <a:rPr lang="pl-PL" sz="1250">
                <a:solidFill>
                  <a:schemeClr val="bg1"/>
                </a:solidFill>
              </a:rPr>
              <a:t>The f</a:t>
            </a:r>
            <a:r>
              <a:rPr lang="en-GB" sz="1250" err="1">
                <a:solidFill>
                  <a:schemeClr val="bg1"/>
                </a:solidFill>
              </a:rPr>
              <a:t>irst</a:t>
            </a:r>
            <a:r>
              <a:rPr lang="en-GB" sz="1250">
                <a:solidFill>
                  <a:schemeClr val="bg1"/>
                </a:solidFill>
              </a:rPr>
              <a:t> took place in 1536, with her teacher Henry </a:t>
            </a:r>
            <a:r>
              <a:rPr lang="en-GB" sz="1250" err="1">
                <a:solidFill>
                  <a:schemeClr val="bg1"/>
                </a:solidFill>
              </a:rPr>
              <a:t>Mannox</a:t>
            </a:r>
            <a:r>
              <a:rPr lang="en-GB" sz="1250">
                <a:solidFill>
                  <a:schemeClr val="bg1"/>
                </a:solidFill>
              </a:rPr>
              <a:t>, who later testified against her. The second one happened with </a:t>
            </a:r>
            <a:r>
              <a:rPr lang="pl-PL" sz="1250">
                <a:solidFill>
                  <a:schemeClr val="bg1"/>
                </a:solidFill>
              </a:rPr>
              <a:t>the </a:t>
            </a:r>
            <a:r>
              <a:rPr lang="en-GB" sz="1250">
                <a:solidFill>
                  <a:schemeClr val="bg1"/>
                </a:solidFill>
              </a:rPr>
              <a:t>courtier, Francis Dereham in 1538. They lived together, and really loved each other. Unfortunately for them, their relationship ended dramatically, when Catherine's great </a:t>
            </a:r>
            <a:r>
              <a:rPr lang="pl-PL" sz="1250">
                <a:solidFill>
                  <a:schemeClr val="bg1"/>
                </a:solidFill>
              </a:rPr>
              <a:t>-</a:t>
            </a:r>
            <a:r>
              <a:rPr lang="en-GB" sz="1250">
                <a:solidFill>
                  <a:schemeClr val="bg1"/>
                </a:solidFill>
              </a:rPr>
              <a:t>aunt, </a:t>
            </a:r>
            <a:r>
              <a:rPr lang="en-GB" sz="1250">
                <a:solidFill>
                  <a:schemeClr val="bg1"/>
                </a:solidFill>
                <a:latin typeface="Aptos"/>
              </a:rPr>
              <a:t>Dowager Duchess Agnes Howard, who split them up. In 1539, Catherine became a lady</a:t>
            </a:r>
            <a:r>
              <a:rPr lang="pl-PL" sz="1250">
                <a:solidFill>
                  <a:schemeClr val="bg1"/>
                </a:solidFill>
                <a:latin typeface="Aptos"/>
              </a:rPr>
              <a:t>-</a:t>
            </a:r>
            <a:r>
              <a:rPr lang="en-GB" sz="1250">
                <a:solidFill>
                  <a:schemeClr val="bg1"/>
                </a:solidFill>
                <a:latin typeface="Aptos"/>
              </a:rPr>
              <a:t> in</a:t>
            </a:r>
            <a:r>
              <a:rPr lang="pl-PL" sz="1250">
                <a:solidFill>
                  <a:schemeClr val="bg1"/>
                </a:solidFill>
                <a:latin typeface="Aptos"/>
              </a:rPr>
              <a:t>-</a:t>
            </a:r>
            <a:r>
              <a:rPr lang="en-GB" sz="1250">
                <a:solidFill>
                  <a:schemeClr val="bg1"/>
                </a:solidFill>
                <a:latin typeface="Aptos"/>
              </a:rPr>
              <a:t> waiting to Anne of Cleves. Henry </a:t>
            </a:r>
            <a:r>
              <a:rPr lang="pl-PL" sz="1250">
                <a:solidFill>
                  <a:schemeClr val="bg1"/>
                </a:solidFill>
                <a:latin typeface="Aptos"/>
              </a:rPr>
              <a:t>VIII </a:t>
            </a:r>
            <a:r>
              <a:rPr lang="en-GB" sz="1250">
                <a:solidFill>
                  <a:schemeClr val="bg1"/>
                </a:solidFill>
                <a:latin typeface="Aptos"/>
              </a:rPr>
              <a:t>became interested in the young lady, </a:t>
            </a:r>
            <a:r>
              <a:rPr lang="pl-PL" sz="1250" err="1">
                <a:solidFill>
                  <a:schemeClr val="bg1"/>
                </a:solidFill>
                <a:latin typeface="Aptos"/>
              </a:rPr>
              <a:t>because</a:t>
            </a:r>
            <a:r>
              <a:rPr lang="en-GB" sz="1250">
                <a:solidFill>
                  <a:schemeClr val="bg1"/>
                </a:solidFill>
                <a:latin typeface="Aptos"/>
              </a:rPr>
              <a:t> he wasn't attracted to his contemporary wife. Henry married Catherine on July</a:t>
            </a:r>
            <a:r>
              <a:rPr lang="pl-PL" sz="1250">
                <a:solidFill>
                  <a:schemeClr val="bg1"/>
                </a:solidFill>
                <a:latin typeface="Aptos"/>
              </a:rPr>
              <a:t> 28,</a:t>
            </a:r>
            <a:r>
              <a:rPr lang="en-GB" sz="1250">
                <a:solidFill>
                  <a:schemeClr val="bg1"/>
                </a:solidFill>
                <a:latin typeface="Aptos"/>
              </a:rPr>
              <a:t> 1540, </a:t>
            </a:r>
            <a:r>
              <a:rPr lang="pl-PL" sz="1250">
                <a:solidFill>
                  <a:schemeClr val="bg1"/>
                </a:solidFill>
                <a:latin typeface="Aptos"/>
              </a:rPr>
              <a:t>just</a:t>
            </a:r>
            <a:r>
              <a:rPr lang="en-GB" sz="1250">
                <a:solidFill>
                  <a:schemeClr val="bg1"/>
                </a:solidFill>
                <a:latin typeface="Aptos"/>
              </a:rPr>
              <a:t> 19 days after his divorce </a:t>
            </a:r>
            <a:r>
              <a:rPr lang="pl-PL" sz="1250">
                <a:solidFill>
                  <a:schemeClr val="bg1"/>
                </a:solidFill>
                <a:latin typeface="Aptos"/>
              </a:rPr>
              <a:t> from </a:t>
            </a:r>
            <a:r>
              <a:rPr lang="en-GB" sz="1250">
                <a:solidFill>
                  <a:schemeClr val="bg1"/>
                </a:solidFill>
                <a:latin typeface="Aptos"/>
              </a:rPr>
              <a:t>Anne of Cleves. However, the marriage was really hard for </a:t>
            </a:r>
            <a:r>
              <a:rPr lang="pl-PL" sz="1250">
                <a:solidFill>
                  <a:schemeClr val="bg1"/>
                </a:solidFill>
                <a:latin typeface="Aptos"/>
              </a:rPr>
              <a:t>Catherine</a:t>
            </a:r>
            <a:r>
              <a:rPr lang="en-GB" sz="1250">
                <a:solidFill>
                  <a:schemeClr val="bg1"/>
                </a:solidFill>
                <a:latin typeface="Aptos"/>
              </a:rPr>
              <a:t>. Henry was much older than her, and he was very obese. That's why, she most likely got involved to Thomas Culpeper during </a:t>
            </a:r>
            <a:r>
              <a:rPr lang="pl-PL" sz="1250" err="1">
                <a:solidFill>
                  <a:schemeClr val="bg1"/>
                </a:solidFill>
                <a:latin typeface="Aptos"/>
              </a:rPr>
              <a:t>her</a:t>
            </a:r>
            <a:r>
              <a:rPr lang="pl-PL" sz="1250">
                <a:solidFill>
                  <a:schemeClr val="bg1"/>
                </a:solidFill>
                <a:latin typeface="Aptos"/>
              </a:rPr>
              <a:t> </a:t>
            </a:r>
            <a:r>
              <a:rPr lang="en-GB" sz="1250">
                <a:solidFill>
                  <a:schemeClr val="bg1"/>
                </a:solidFill>
                <a:latin typeface="Aptos"/>
              </a:rPr>
              <a:t>marriage. She also bribed her previous paramours to </a:t>
            </a:r>
            <a:r>
              <a:rPr lang="pl-PL" sz="1250" err="1">
                <a:solidFill>
                  <a:schemeClr val="bg1"/>
                </a:solidFill>
                <a:latin typeface="Aptos"/>
              </a:rPr>
              <a:t>keep</a:t>
            </a:r>
            <a:r>
              <a:rPr lang="pl-PL" sz="1250">
                <a:solidFill>
                  <a:schemeClr val="bg1"/>
                </a:solidFill>
                <a:latin typeface="Aptos"/>
              </a:rPr>
              <a:t> </a:t>
            </a:r>
            <a:r>
              <a:rPr lang="pl-PL" sz="1250" err="1">
                <a:solidFill>
                  <a:schemeClr val="bg1"/>
                </a:solidFill>
                <a:latin typeface="Aptos"/>
              </a:rPr>
              <a:t>them</a:t>
            </a:r>
            <a:r>
              <a:rPr lang="pl-PL" sz="1250">
                <a:solidFill>
                  <a:schemeClr val="bg1"/>
                </a:solidFill>
                <a:latin typeface="Aptos"/>
              </a:rPr>
              <a:t>  </a:t>
            </a:r>
            <a:r>
              <a:rPr lang="pl-PL" sz="1250" err="1">
                <a:solidFill>
                  <a:schemeClr val="bg1"/>
                </a:solidFill>
                <a:latin typeface="Aptos"/>
              </a:rPr>
              <a:t>quiet</a:t>
            </a:r>
            <a:r>
              <a:rPr lang="en-GB" sz="1250">
                <a:solidFill>
                  <a:schemeClr val="bg1"/>
                </a:solidFill>
                <a:latin typeface="Aptos"/>
              </a:rPr>
              <a:t> by employing them at court. But, Catherine and Thomas were reckless, and more people started noticing their affair. Soon, Thomas Cranmer, an archbishop, found out about their relationship, and quickly informed Henry. Shortly after, her trial started. At first, she was isolated in her chambers and guarded by the soldiers. She was also examined at this time. Then, in winter of the year 1541 she was imprisoned in Syon Abbey Middlesex and lost the queen's title. On December</a:t>
            </a:r>
            <a:r>
              <a:rPr lang="pl-PL" sz="1250">
                <a:solidFill>
                  <a:schemeClr val="bg1"/>
                </a:solidFill>
                <a:latin typeface="Aptos"/>
              </a:rPr>
              <a:t> 10,</a:t>
            </a:r>
            <a:r>
              <a:rPr lang="en-GB" sz="1250">
                <a:solidFill>
                  <a:schemeClr val="bg1"/>
                </a:solidFill>
                <a:latin typeface="Aptos"/>
              </a:rPr>
              <a:t> the same year, Culpeper and Dereham were executed. Whereas Catherine's case </a:t>
            </a:r>
            <a:r>
              <a:rPr lang="pl-PL" sz="1250" err="1">
                <a:solidFill>
                  <a:schemeClr val="bg1"/>
                </a:solidFill>
                <a:latin typeface="Aptos"/>
              </a:rPr>
              <a:t>had</a:t>
            </a:r>
            <a:r>
              <a:rPr lang="pl-PL" sz="1250">
                <a:solidFill>
                  <a:schemeClr val="bg1"/>
                </a:solidFill>
                <a:latin typeface="Aptos"/>
              </a:rPr>
              <a:t> </a:t>
            </a:r>
            <a:r>
              <a:rPr lang="en-GB" sz="1250">
                <a:solidFill>
                  <a:schemeClr val="bg1"/>
                </a:solidFill>
                <a:latin typeface="Aptos"/>
              </a:rPr>
              <a:t>to be brought before </a:t>
            </a:r>
            <a:r>
              <a:rPr lang="pl-PL" sz="1250">
                <a:solidFill>
                  <a:schemeClr val="bg1"/>
                </a:solidFill>
                <a:latin typeface="Aptos"/>
              </a:rPr>
              <a:t> </a:t>
            </a:r>
            <a:r>
              <a:rPr lang="en-GB" sz="1250">
                <a:solidFill>
                  <a:schemeClr val="bg1"/>
                </a:solidFill>
                <a:latin typeface="Aptos"/>
              </a:rPr>
              <a:t>the </a:t>
            </a:r>
            <a:r>
              <a:rPr lang="pl-PL" sz="1250">
                <a:solidFill>
                  <a:schemeClr val="bg1"/>
                </a:solidFill>
                <a:latin typeface="Aptos"/>
              </a:rPr>
              <a:t>B</a:t>
            </a:r>
            <a:r>
              <a:rPr lang="en-GB" sz="1250" err="1">
                <a:solidFill>
                  <a:schemeClr val="bg1"/>
                </a:solidFill>
                <a:latin typeface="Aptos"/>
              </a:rPr>
              <a:t>ritish</a:t>
            </a:r>
            <a:r>
              <a:rPr lang="en-GB" sz="1250">
                <a:solidFill>
                  <a:schemeClr val="bg1"/>
                </a:solidFill>
                <a:latin typeface="Aptos"/>
              </a:rPr>
              <a:t> </a:t>
            </a:r>
            <a:r>
              <a:rPr lang="pl-PL" sz="1250">
                <a:solidFill>
                  <a:schemeClr val="bg1"/>
                </a:solidFill>
                <a:latin typeface="Aptos"/>
              </a:rPr>
              <a:t>P</a:t>
            </a:r>
            <a:r>
              <a:rPr lang="en-GB" sz="1250" err="1">
                <a:solidFill>
                  <a:schemeClr val="bg1"/>
                </a:solidFill>
                <a:latin typeface="Aptos"/>
              </a:rPr>
              <a:t>arliament</a:t>
            </a:r>
            <a:r>
              <a:rPr lang="en-GB" sz="1250">
                <a:solidFill>
                  <a:schemeClr val="bg1"/>
                </a:solidFill>
                <a:latin typeface="Aptos"/>
              </a:rPr>
              <a:t> in 1542. The law needed to be changed first, in order for Henry to execute Catherine. The</a:t>
            </a:r>
            <a:r>
              <a:rPr lang="pl-PL" sz="1250">
                <a:solidFill>
                  <a:schemeClr val="bg1"/>
                </a:solidFill>
                <a:latin typeface="Aptos"/>
              </a:rPr>
              <a:t> </a:t>
            </a:r>
            <a:r>
              <a:rPr lang="pl-PL" sz="1250" err="1">
                <a:solidFill>
                  <a:schemeClr val="bg1"/>
                </a:solidFill>
                <a:latin typeface="Aptos"/>
              </a:rPr>
              <a:t>beheading</a:t>
            </a:r>
            <a:r>
              <a:rPr lang="pl-PL" sz="1250">
                <a:solidFill>
                  <a:schemeClr val="bg1"/>
                </a:solidFill>
                <a:latin typeface="Aptos"/>
              </a:rPr>
              <a:t> </a:t>
            </a:r>
            <a:r>
              <a:rPr lang="en-GB" sz="1250">
                <a:solidFill>
                  <a:schemeClr val="bg1"/>
                </a:solidFill>
                <a:latin typeface="Aptos"/>
              </a:rPr>
              <a:t>took place on February</a:t>
            </a:r>
            <a:r>
              <a:rPr lang="pl-PL" sz="1250">
                <a:solidFill>
                  <a:schemeClr val="bg1"/>
                </a:solidFill>
                <a:latin typeface="Aptos"/>
              </a:rPr>
              <a:t>13,</a:t>
            </a:r>
            <a:r>
              <a:rPr lang="en-GB" sz="1250">
                <a:solidFill>
                  <a:schemeClr val="bg1"/>
                </a:solidFill>
                <a:latin typeface="Aptos"/>
              </a:rPr>
              <a:t> 1542. A popular legend says, that her last words were </a:t>
            </a:r>
            <a:r>
              <a:rPr lang="en-GB" sz="1250">
                <a:solidFill>
                  <a:schemeClr val="bg1"/>
                </a:solidFill>
                <a:ea typeface="+mn-lt"/>
                <a:cs typeface="+mn-lt"/>
              </a:rPr>
              <a:t>"I die a queen, but would rather die the wife of Culpeper." She is buried in The Chapel Royal of St Peter ad Vincula, alongside Anne Boleyn, her cousin. Catherine was the youngest </a:t>
            </a:r>
            <a:r>
              <a:rPr lang="pl-PL" sz="1250">
                <a:solidFill>
                  <a:schemeClr val="bg1"/>
                </a:solidFill>
                <a:ea typeface="+mn-lt"/>
                <a:cs typeface="+mn-lt"/>
              </a:rPr>
              <a:t>of </a:t>
            </a:r>
            <a:r>
              <a:rPr lang="en-GB" sz="1250">
                <a:solidFill>
                  <a:schemeClr val="bg1"/>
                </a:solidFill>
                <a:ea typeface="+mn-lt"/>
                <a:cs typeface="+mn-lt"/>
              </a:rPr>
              <a:t>Henry's wives to die.</a:t>
            </a:r>
            <a:endParaRPr lang="en-GB" sz="1250">
              <a:solidFill>
                <a:schemeClr val="bg1"/>
              </a:solidFill>
              <a:latin typeface="Aptos"/>
            </a:endParaRPr>
          </a:p>
        </p:txBody>
      </p:sp>
      <p:grpSp>
        <p:nvGrpSpPr>
          <p:cNvPr id="12" name="Group 11">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3" name="Group 12">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7" name="Freeform: Shape 16">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Symbol zastępczy zawartości 4" descr="What did Tudor Queen Catherine Howard look like? — RoyaltyNow">
            <a:extLst>
              <a:ext uri="{FF2B5EF4-FFF2-40B4-BE49-F238E27FC236}">
                <a16:creationId xmlns:a16="http://schemas.microsoft.com/office/drawing/2014/main" id="{9DB14DCA-4BD1-9D8C-8590-AF97C761D7F1}"/>
              </a:ext>
            </a:extLst>
          </p:cNvPr>
          <p:cNvPicPr>
            <a:picLocks noGrp="1" noChangeAspect="1"/>
          </p:cNvPicPr>
          <p:nvPr>
            <p:ph sz="half" idx="1"/>
          </p:nvPr>
        </p:nvPicPr>
        <p:blipFill>
          <a:blip r:embed="rId3"/>
          <a:stretch>
            <a:fillRect/>
          </a:stretch>
        </p:blipFill>
        <p:spPr>
          <a:xfrm>
            <a:off x="7351811" y="1350833"/>
            <a:ext cx="2749353" cy="3063347"/>
          </a:xfrm>
          <a:prstGeom prst="rect">
            <a:avLst/>
          </a:prstGeom>
        </p:spPr>
      </p:pic>
    </p:spTree>
    <p:extLst>
      <p:ext uri="{BB962C8B-B14F-4D97-AF65-F5344CB8AC3E}">
        <p14:creationId xmlns:p14="http://schemas.microsoft.com/office/powerpoint/2010/main" val="1542086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D1E57AAF-12EC-9419-A3E6-421D476E0FD5}"/>
              </a:ext>
            </a:extLst>
          </p:cNvPr>
          <p:cNvSpPr>
            <a:spLocks noGrp="1"/>
          </p:cNvSpPr>
          <p:nvPr>
            <p:ph type="title"/>
          </p:nvPr>
        </p:nvSpPr>
        <p:spPr>
          <a:xfrm>
            <a:off x="651294" y="836620"/>
            <a:ext cx="4785161" cy="748345"/>
          </a:xfrm>
        </p:spPr>
        <p:txBody>
          <a:bodyPr vert="horz" lIns="91440" tIns="45720" rIns="91440" bIns="45720" rtlCol="0" anchor="t">
            <a:noAutofit/>
          </a:bodyPr>
          <a:lstStyle/>
          <a:p>
            <a:r>
              <a:rPr lang="en-US" sz="3600">
                <a:solidFill>
                  <a:schemeClr val="bg1"/>
                </a:solidFill>
                <a:latin typeface="Castellar"/>
              </a:rPr>
              <a:t>Catherine Parr</a:t>
            </a:r>
          </a:p>
        </p:txBody>
      </p:sp>
      <p:sp>
        <p:nvSpPr>
          <p:cNvPr id="23" name="Content Placeholder 22">
            <a:extLst>
              <a:ext uri="{FF2B5EF4-FFF2-40B4-BE49-F238E27FC236}">
                <a16:creationId xmlns:a16="http://schemas.microsoft.com/office/drawing/2014/main" id="{383FFC33-B765-25B6-77CB-B66013383E76}"/>
              </a:ext>
            </a:extLst>
          </p:cNvPr>
          <p:cNvSpPr>
            <a:spLocks noGrp="1"/>
          </p:cNvSpPr>
          <p:nvPr>
            <p:ph sz="half" idx="2"/>
          </p:nvPr>
        </p:nvSpPr>
        <p:spPr>
          <a:xfrm>
            <a:off x="651294" y="1349231"/>
            <a:ext cx="5440571" cy="4429419"/>
          </a:xfrm>
        </p:spPr>
        <p:txBody>
          <a:bodyPr vert="horz" lIns="91440" tIns="45720" rIns="91440" bIns="45720" rtlCol="0" anchor="t">
            <a:noAutofit/>
          </a:bodyPr>
          <a:lstStyle/>
          <a:p>
            <a:pPr marL="0" indent="0">
              <a:buNone/>
            </a:pPr>
            <a:r>
              <a:rPr lang="en-GB" sz="1150">
                <a:solidFill>
                  <a:schemeClr val="bg1"/>
                </a:solidFill>
              </a:rPr>
              <a:t>She was born in 1512 as </a:t>
            </a:r>
            <a:r>
              <a:rPr lang="pl-PL" sz="1150">
                <a:solidFill>
                  <a:schemeClr val="bg1"/>
                </a:solidFill>
              </a:rPr>
              <a:t>a </a:t>
            </a:r>
            <a:r>
              <a:rPr lang="en-GB" sz="1150">
                <a:solidFill>
                  <a:schemeClr val="bg1"/>
                </a:solidFill>
              </a:rPr>
              <a:t>daughter of Thomas Parr, a courtier and his wife, Maud Green, lady</a:t>
            </a:r>
            <a:r>
              <a:rPr lang="pl-PL" sz="1150">
                <a:solidFill>
                  <a:schemeClr val="bg1"/>
                </a:solidFill>
              </a:rPr>
              <a:t>-</a:t>
            </a:r>
            <a:r>
              <a:rPr lang="en-GB" sz="1150">
                <a:solidFill>
                  <a:schemeClr val="bg1"/>
                </a:solidFill>
              </a:rPr>
              <a:t> in</a:t>
            </a:r>
            <a:r>
              <a:rPr lang="pl-PL" sz="1150">
                <a:solidFill>
                  <a:schemeClr val="bg1"/>
                </a:solidFill>
              </a:rPr>
              <a:t>-</a:t>
            </a:r>
            <a:r>
              <a:rPr lang="en-GB" sz="1150">
                <a:solidFill>
                  <a:schemeClr val="bg1"/>
                </a:solidFill>
              </a:rPr>
              <a:t> waiting to Catherine of Aragon. Before she married Henry</a:t>
            </a:r>
            <a:r>
              <a:rPr lang="pl-PL" sz="1150">
                <a:solidFill>
                  <a:schemeClr val="bg1"/>
                </a:solidFill>
              </a:rPr>
              <a:t> VIII</a:t>
            </a:r>
            <a:r>
              <a:rPr lang="en-GB" sz="1150">
                <a:solidFill>
                  <a:schemeClr val="bg1"/>
                </a:solidFill>
              </a:rPr>
              <a:t>, she had two </a:t>
            </a:r>
            <a:r>
              <a:rPr lang="pl-PL" sz="1150" err="1">
                <a:solidFill>
                  <a:schemeClr val="bg1"/>
                </a:solidFill>
              </a:rPr>
              <a:t>previous</a:t>
            </a:r>
            <a:r>
              <a:rPr lang="pl-PL" sz="1150">
                <a:solidFill>
                  <a:schemeClr val="bg1"/>
                </a:solidFill>
              </a:rPr>
              <a:t> </a:t>
            </a:r>
            <a:r>
              <a:rPr lang="en-GB" sz="1150">
                <a:solidFill>
                  <a:schemeClr val="bg1"/>
                </a:solidFill>
              </a:rPr>
              <a:t>husbands. The first one Edward Burgh, </a:t>
            </a:r>
            <a:r>
              <a:rPr lang="en-GB" sz="1150">
                <a:solidFill>
                  <a:schemeClr val="bg1"/>
                </a:solidFill>
                <a:ea typeface="+mn-lt"/>
                <a:cs typeface="+mn-lt"/>
              </a:rPr>
              <a:t>2nd Baron Burgh,</a:t>
            </a:r>
            <a:r>
              <a:rPr lang="en-GB" sz="1150">
                <a:solidFill>
                  <a:schemeClr val="bg1"/>
                </a:solidFill>
              </a:rPr>
              <a:t> whom she married in 1529, died early, in 1533, because he was most likely sick. However, when it comes to the second one, John Neville</a:t>
            </a:r>
            <a:r>
              <a:rPr lang="en-GB" sz="1150">
                <a:solidFill>
                  <a:schemeClr val="bg1"/>
                </a:solidFill>
                <a:ea typeface="+mn-lt"/>
                <a:cs typeface="+mn-lt"/>
              </a:rPr>
              <a:t>, 3rd Baron Latimer, things get more complicated. Catherine married him in 1534. Neville was an active catholic. He was forced by other Catholics to fight for reconnecting The Church of England with </a:t>
            </a:r>
            <a:r>
              <a:rPr lang="pl-PL" sz="1150">
                <a:solidFill>
                  <a:schemeClr val="bg1"/>
                </a:solidFill>
                <a:ea typeface="+mn-lt"/>
                <a:cs typeface="+mn-lt"/>
              </a:rPr>
              <a:t>the </a:t>
            </a:r>
            <a:r>
              <a:rPr lang="en-GB" sz="1150">
                <a:solidFill>
                  <a:schemeClr val="bg1"/>
                </a:solidFill>
                <a:ea typeface="+mn-lt"/>
                <a:cs typeface="+mn-lt"/>
              </a:rPr>
              <a:t>Pope in 1536, although he wasn't really on their side. While he was </a:t>
            </a:r>
            <a:r>
              <a:rPr lang="en-GB" sz="1150" strike="sngStrike">
                <a:solidFill>
                  <a:schemeClr val="bg1"/>
                </a:solidFill>
                <a:ea typeface="+mn-lt"/>
                <a:cs typeface="+mn-lt"/>
              </a:rPr>
              <a:t>out,</a:t>
            </a:r>
            <a:r>
              <a:rPr lang="pl-PL" sz="1150" strike="sngStrike">
                <a:solidFill>
                  <a:schemeClr val="bg1"/>
                </a:solidFill>
                <a:ea typeface="+mn-lt"/>
                <a:cs typeface="+mn-lt"/>
              </a:rPr>
              <a:t> </a:t>
            </a:r>
            <a:r>
              <a:rPr lang="pl-PL" sz="1150" err="1">
                <a:solidFill>
                  <a:schemeClr val="bg1"/>
                </a:solidFill>
                <a:ea typeface="+mn-lt"/>
                <a:cs typeface="+mn-lt"/>
              </a:rPr>
              <a:t>gone</a:t>
            </a:r>
            <a:r>
              <a:rPr lang="pl-PL" sz="1150">
                <a:solidFill>
                  <a:schemeClr val="bg1"/>
                </a:solidFill>
                <a:ea typeface="+mn-lt"/>
                <a:cs typeface="+mn-lt"/>
              </a:rPr>
              <a:t>,</a:t>
            </a:r>
            <a:r>
              <a:rPr lang="en-GB" sz="1150">
                <a:solidFill>
                  <a:schemeClr val="bg1"/>
                </a:solidFill>
                <a:ea typeface="+mn-lt"/>
                <a:cs typeface="+mn-lt"/>
              </a:rPr>
              <a:t> Catherine was left alone with her step</a:t>
            </a:r>
            <a:r>
              <a:rPr lang="pl-PL" sz="1150">
                <a:solidFill>
                  <a:schemeClr val="bg1"/>
                </a:solidFill>
                <a:ea typeface="+mn-lt"/>
                <a:cs typeface="+mn-lt"/>
              </a:rPr>
              <a:t>-</a:t>
            </a:r>
            <a:r>
              <a:rPr lang="en-GB" sz="1150">
                <a:solidFill>
                  <a:schemeClr val="bg1"/>
                </a:solidFill>
                <a:ea typeface="+mn-lt"/>
                <a:cs typeface="+mn-lt"/>
              </a:rPr>
              <a:t>children. She lived in fear and insecurity. Furthermore, in January 1537, during the Pilgrimage of Grace, she and Latimer's children got kidnapped by rebels and were held hostage in Snape Castle. They were threatened by the kidnappers, that if the Baron </a:t>
            </a:r>
            <a:r>
              <a:rPr lang="pl-PL" sz="1150">
                <a:solidFill>
                  <a:schemeClr val="bg1"/>
                </a:solidFill>
                <a:ea typeface="+mn-lt"/>
                <a:cs typeface="+mn-lt"/>
              </a:rPr>
              <a:t>didn’t </a:t>
            </a:r>
            <a:r>
              <a:rPr lang="en-GB" sz="1150">
                <a:solidFill>
                  <a:schemeClr val="bg1"/>
                </a:solidFill>
                <a:ea typeface="+mn-lt"/>
                <a:cs typeface="+mn-lt"/>
              </a:rPr>
              <a:t>return to his family immediately, they </a:t>
            </a:r>
            <a:r>
              <a:rPr lang="pl-PL" sz="1150" err="1">
                <a:solidFill>
                  <a:schemeClr val="bg1"/>
                </a:solidFill>
                <a:ea typeface="+mn-lt"/>
                <a:cs typeface="+mn-lt"/>
              </a:rPr>
              <a:t>would</a:t>
            </a:r>
            <a:r>
              <a:rPr lang="pl-PL" sz="1150">
                <a:solidFill>
                  <a:schemeClr val="bg1"/>
                </a:solidFill>
                <a:ea typeface="+mn-lt"/>
                <a:cs typeface="+mn-lt"/>
              </a:rPr>
              <a:t> be </a:t>
            </a:r>
            <a:r>
              <a:rPr lang="pl-PL" sz="1150" err="1">
                <a:solidFill>
                  <a:schemeClr val="bg1"/>
                </a:solidFill>
                <a:ea typeface="+mn-lt"/>
                <a:cs typeface="+mn-lt"/>
              </a:rPr>
              <a:t>killed</a:t>
            </a:r>
            <a:r>
              <a:rPr lang="pl-PL" sz="1150">
                <a:solidFill>
                  <a:schemeClr val="bg1"/>
                </a:solidFill>
                <a:ea typeface="+mn-lt"/>
                <a:cs typeface="+mn-lt"/>
              </a:rPr>
              <a:t>. </a:t>
            </a:r>
            <a:r>
              <a:rPr lang="en-GB" sz="1150">
                <a:solidFill>
                  <a:schemeClr val="bg1"/>
                </a:solidFill>
                <a:ea typeface="+mn-lt"/>
                <a:cs typeface="+mn-lt"/>
              </a:rPr>
              <a:t>Fortunately, Neville managed to talk to the rebels and save his family. Even though John was partially involved in the uprising of Catholics, he wasn't punished for it, thanks to protect he received from his influential family members, and in 1540, </a:t>
            </a:r>
            <a:r>
              <a:rPr lang="en-GB" sz="1150">
                <a:solidFill>
                  <a:schemeClr val="bg1"/>
                </a:solidFill>
                <a:latin typeface="Aptos"/>
                <a:ea typeface="+mn-lt"/>
                <a:cs typeface="+mn-lt"/>
              </a:rPr>
              <a:t>he returned to the king's favour</a:t>
            </a:r>
            <a:r>
              <a:rPr lang="en-GB" sz="1150">
                <a:solidFill>
                  <a:schemeClr val="bg1"/>
                </a:solidFill>
                <a:ea typeface="+mn-lt"/>
                <a:cs typeface="+mn-lt"/>
              </a:rPr>
              <a:t>. However, in winter</a:t>
            </a:r>
            <a:r>
              <a:rPr lang="pl-PL" sz="1150">
                <a:solidFill>
                  <a:schemeClr val="bg1"/>
                </a:solidFill>
                <a:ea typeface="+mn-lt"/>
                <a:cs typeface="+mn-lt"/>
              </a:rPr>
              <a:t> </a:t>
            </a:r>
            <a:r>
              <a:rPr lang="en-GB" sz="1150">
                <a:solidFill>
                  <a:schemeClr val="bg1"/>
                </a:solidFill>
                <a:ea typeface="+mn-lt"/>
                <a:cs typeface="+mn-lt"/>
              </a:rPr>
              <a:t>1542 his health condition got much worse. Catherine stayed with him until his </a:t>
            </a:r>
            <a:r>
              <a:rPr lang="pl-PL" sz="1150" err="1">
                <a:solidFill>
                  <a:schemeClr val="bg1"/>
                </a:solidFill>
                <a:ea typeface="+mn-lt"/>
                <a:cs typeface="+mn-lt"/>
              </a:rPr>
              <a:t>death</a:t>
            </a:r>
            <a:r>
              <a:rPr lang="en-GB" sz="1150">
                <a:solidFill>
                  <a:schemeClr val="bg1"/>
                </a:solidFill>
                <a:ea typeface="+mn-lt"/>
                <a:cs typeface="+mn-lt"/>
              </a:rPr>
              <a:t> in early 1543. Later that year, on</a:t>
            </a:r>
            <a:r>
              <a:rPr lang="en-GB" sz="1150" strike="sngStrike">
                <a:solidFill>
                  <a:schemeClr val="bg1"/>
                </a:solidFill>
                <a:ea typeface="+mn-lt"/>
                <a:cs typeface="+mn-lt"/>
              </a:rPr>
              <a:t> </a:t>
            </a:r>
            <a:r>
              <a:rPr lang="en-GB" sz="1150">
                <a:solidFill>
                  <a:schemeClr val="bg1"/>
                </a:solidFill>
                <a:ea typeface="+mn-lt"/>
                <a:cs typeface="+mn-lt"/>
              </a:rPr>
              <a:t>February</a:t>
            </a:r>
            <a:r>
              <a:rPr lang="pl-PL" sz="1150">
                <a:solidFill>
                  <a:schemeClr val="bg1"/>
                </a:solidFill>
                <a:ea typeface="+mn-lt"/>
                <a:cs typeface="+mn-lt"/>
              </a:rPr>
              <a:t> 16</a:t>
            </a:r>
            <a:r>
              <a:rPr lang="en-GB" sz="1150">
                <a:solidFill>
                  <a:schemeClr val="bg1"/>
                </a:solidFill>
                <a:ea typeface="+mn-lt"/>
                <a:cs typeface="+mn-lt"/>
              </a:rPr>
              <a:t>, she became a lady </a:t>
            </a:r>
            <a:r>
              <a:rPr lang="pl-PL" sz="1150">
                <a:solidFill>
                  <a:schemeClr val="bg1"/>
                </a:solidFill>
                <a:ea typeface="+mn-lt"/>
                <a:cs typeface="+mn-lt"/>
              </a:rPr>
              <a:t>–</a:t>
            </a:r>
            <a:r>
              <a:rPr lang="en-GB" sz="1150">
                <a:solidFill>
                  <a:schemeClr val="bg1"/>
                </a:solidFill>
                <a:ea typeface="+mn-lt"/>
                <a:cs typeface="+mn-lt"/>
              </a:rPr>
              <a:t>in</a:t>
            </a:r>
            <a:r>
              <a:rPr lang="pl-PL" sz="1150">
                <a:solidFill>
                  <a:schemeClr val="bg1"/>
                </a:solidFill>
                <a:ea typeface="+mn-lt"/>
                <a:cs typeface="+mn-lt"/>
              </a:rPr>
              <a:t>-</a:t>
            </a:r>
            <a:r>
              <a:rPr lang="en-GB" sz="1150">
                <a:solidFill>
                  <a:schemeClr val="bg1"/>
                </a:solidFill>
                <a:ea typeface="+mn-lt"/>
                <a:cs typeface="+mn-lt"/>
              </a:rPr>
              <a:t> waiting to Catherine Howard, thanks to Parr's mother's relationship with Mary Tudor. She soon met Henry</a:t>
            </a:r>
            <a:r>
              <a:rPr lang="pl-PL" sz="1150">
                <a:solidFill>
                  <a:schemeClr val="bg1"/>
                </a:solidFill>
                <a:ea typeface="+mn-lt"/>
                <a:cs typeface="+mn-lt"/>
              </a:rPr>
              <a:t> VIII</a:t>
            </a:r>
            <a:r>
              <a:rPr lang="en-GB" sz="1150">
                <a:solidFill>
                  <a:schemeClr val="bg1"/>
                </a:solidFill>
                <a:ea typeface="+mn-lt"/>
                <a:cs typeface="+mn-lt"/>
              </a:rPr>
              <a:t>, and they got married shortly after, on</a:t>
            </a:r>
            <a:r>
              <a:rPr lang="en-GB" sz="1150" strike="sngStrike">
                <a:solidFill>
                  <a:schemeClr val="bg1"/>
                </a:solidFill>
                <a:ea typeface="+mn-lt"/>
                <a:cs typeface="+mn-lt"/>
              </a:rPr>
              <a:t> </a:t>
            </a:r>
            <a:r>
              <a:rPr lang="en-GB" sz="1150">
                <a:solidFill>
                  <a:schemeClr val="bg1"/>
                </a:solidFill>
                <a:ea typeface="+mn-lt"/>
                <a:cs typeface="+mn-lt"/>
              </a:rPr>
              <a:t>July</a:t>
            </a:r>
            <a:r>
              <a:rPr lang="pl-PL" sz="1150">
                <a:solidFill>
                  <a:schemeClr val="bg1"/>
                </a:solidFill>
                <a:ea typeface="+mn-lt"/>
                <a:cs typeface="+mn-lt"/>
              </a:rPr>
              <a:t> 12</a:t>
            </a:r>
            <a:r>
              <a:rPr lang="en-GB" sz="1150">
                <a:solidFill>
                  <a:schemeClr val="bg1"/>
                </a:solidFill>
                <a:ea typeface="+mn-lt"/>
                <a:cs typeface="+mn-lt"/>
              </a:rPr>
              <a:t> the same year. She and Henry were getting on well in their marriage. She ably controlled the kingdom, when Henry was absent, and she also helped him make it up with his children form the previous marriages. Before his death, Henry </a:t>
            </a:r>
            <a:r>
              <a:rPr lang="en-US" sz="1150">
                <a:solidFill>
                  <a:schemeClr val="bg1"/>
                </a:solidFill>
                <a:ea typeface="+mn-lt"/>
                <a:cs typeface="+mn-lt"/>
              </a:rPr>
              <a:t>provided Catherine with an annual allowance of £7,000 </a:t>
            </a:r>
            <a:r>
              <a:rPr lang="en-GB" sz="1150">
                <a:solidFill>
                  <a:schemeClr val="bg1"/>
                </a:solidFill>
                <a:ea typeface="+mn-lt"/>
                <a:cs typeface="+mn-lt"/>
              </a:rPr>
              <a:t>. He also ordered, that after his death Parr should be given the respect of a queen, as if he was alive. Henry died on January</a:t>
            </a:r>
            <a:r>
              <a:rPr lang="pl-PL" sz="1150">
                <a:solidFill>
                  <a:schemeClr val="bg1"/>
                </a:solidFill>
                <a:ea typeface="+mn-lt"/>
                <a:cs typeface="+mn-lt"/>
              </a:rPr>
              <a:t> 28,</a:t>
            </a:r>
            <a:r>
              <a:rPr lang="en-GB" sz="1150">
                <a:solidFill>
                  <a:schemeClr val="bg1"/>
                </a:solidFill>
                <a:ea typeface="+mn-lt"/>
                <a:cs typeface="+mn-lt"/>
              </a:rPr>
              <a:t> 1547. In May, she married Thomas Seymour, whom she had known before. The wedding was a secret, because Catherine and Thomas knew that the regency council wouldn't agree for that. However, when people found out about that, a scandal broke out. In 1548 Catherine got pregnant, despite her age. She gave birth on August</a:t>
            </a:r>
            <a:r>
              <a:rPr lang="pl-PL" sz="1150">
                <a:solidFill>
                  <a:schemeClr val="bg1"/>
                </a:solidFill>
                <a:ea typeface="+mn-lt"/>
                <a:cs typeface="+mn-lt"/>
              </a:rPr>
              <a:t> 30 of </a:t>
            </a:r>
            <a:r>
              <a:rPr lang="en-GB" sz="1150">
                <a:solidFill>
                  <a:schemeClr val="bg1"/>
                </a:solidFill>
                <a:ea typeface="+mn-lt"/>
                <a:cs typeface="+mn-lt"/>
              </a:rPr>
              <a:t> the same year. She soon got childbed fever and died 6 days after her birth, on September</a:t>
            </a:r>
            <a:r>
              <a:rPr lang="pl-PL" sz="1150">
                <a:solidFill>
                  <a:schemeClr val="bg1"/>
                </a:solidFill>
                <a:ea typeface="+mn-lt"/>
                <a:cs typeface="+mn-lt"/>
              </a:rPr>
              <a:t> 5</a:t>
            </a:r>
            <a:r>
              <a:rPr lang="en-GB" sz="1150">
                <a:solidFill>
                  <a:schemeClr val="bg1"/>
                </a:solidFill>
                <a:ea typeface="+mn-lt"/>
                <a:cs typeface="+mn-lt"/>
              </a:rPr>
              <a:t>. She was buried in St Mary's Church at </a:t>
            </a:r>
            <a:r>
              <a:rPr lang="en-GB" sz="1150" err="1">
                <a:solidFill>
                  <a:schemeClr val="bg1"/>
                </a:solidFill>
                <a:ea typeface="+mn-lt"/>
                <a:cs typeface="+mn-lt"/>
              </a:rPr>
              <a:t>Sudeley</a:t>
            </a:r>
            <a:r>
              <a:rPr lang="en-GB" sz="1150">
                <a:solidFill>
                  <a:schemeClr val="bg1"/>
                </a:solidFill>
                <a:ea typeface="+mn-lt"/>
                <a:cs typeface="+mn-lt"/>
              </a:rPr>
              <a:t> Castle in Gloucestershire.</a:t>
            </a:r>
          </a:p>
          <a:p>
            <a:pPr marL="0" indent="0">
              <a:buNone/>
            </a:pPr>
            <a:r>
              <a:rPr lang="en-US" sz="1150">
                <a:solidFill>
                  <a:schemeClr val="bg1">
                    <a:alpha val="80000"/>
                  </a:schemeClr>
                </a:solidFill>
              </a:rPr>
              <a:t> </a:t>
            </a:r>
          </a:p>
        </p:txBody>
      </p:sp>
      <p:pic>
        <p:nvPicPr>
          <p:cNvPr id="5" name="Symbol zastępczy zawartości 4" descr="Catherine Parr - Wikipedia">
            <a:extLst>
              <a:ext uri="{FF2B5EF4-FFF2-40B4-BE49-F238E27FC236}">
                <a16:creationId xmlns:a16="http://schemas.microsoft.com/office/drawing/2014/main" id="{4AC570FA-2C9E-8532-C78E-6DEFEC8EA63D}"/>
              </a:ext>
            </a:extLst>
          </p:cNvPr>
          <p:cNvPicPr>
            <a:picLocks noChangeAspect="1"/>
          </p:cNvPicPr>
          <p:nvPr/>
        </p:nvPicPr>
        <p:blipFill>
          <a:blip r:embed="rId2"/>
          <a:srcRect t="1562" r="2" b="28688"/>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28" name="Group 27">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9" name="Freeform: Shape 28">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609401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D6658B6C-5FA2-EFA2-B3FE-3FBD91FA6DF8}"/>
              </a:ext>
            </a:extLst>
          </p:cNvPr>
          <p:cNvSpPr>
            <a:spLocks noGrp="1"/>
          </p:cNvSpPr>
          <p:nvPr>
            <p:ph type="title"/>
          </p:nvPr>
        </p:nvSpPr>
        <p:spPr>
          <a:xfrm>
            <a:off x="6548274" y="1497234"/>
            <a:ext cx="5166161" cy="850475"/>
          </a:xfrm>
        </p:spPr>
        <p:txBody>
          <a:bodyPr vert="horz" lIns="91440" tIns="45720" rIns="91440" bIns="45720" rtlCol="0" anchor="t">
            <a:noAutofit/>
          </a:bodyPr>
          <a:lstStyle/>
          <a:p>
            <a:r>
              <a:rPr lang="en-US" sz="2400">
                <a:solidFill>
                  <a:schemeClr val="bg1"/>
                </a:solidFill>
                <a:latin typeface="Castellar"/>
              </a:rPr>
              <a:t>How did Henry treat people around him?</a:t>
            </a:r>
          </a:p>
        </p:txBody>
      </p:sp>
      <p:pic>
        <p:nvPicPr>
          <p:cNvPr id="5" name="Symbol zastępczy zawartości 4" descr="Wokół króla ręcił się zwykle tabun ludzi, a wszyscy musieli chodzić jak w zegarku.">
            <a:extLst>
              <a:ext uri="{FF2B5EF4-FFF2-40B4-BE49-F238E27FC236}">
                <a16:creationId xmlns:a16="http://schemas.microsoft.com/office/drawing/2014/main" id="{FF691351-D14C-DB17-E881-FF82A14457B8}"/>
              </a:ext>
            </a:extLst>
          </p:cNvPr>
          <p:cNvPicPr>
            <a:picLocks noGrp="1" noChangeAspect="1"/>
          </p:cNvPicPr>
          <p:nvPr>
            <p:ph sz="half" idx="1"/>
          </p:nvPr>
        </p:nvPicPr>
        <p:blipFill>
          <a:blip r:embed="rId2"/>
          <a:srcRect l="14668" r="16148" b="-1"/>
          <a:stretch/>
        </p:blipFill>
        <p:spPr>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2" name="Group 11">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3" name="Freeform: Shape 12">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Symbol zastępczy zawartości 3">
            <a:extLst>
              <a:ext uri="{FF2B5EF4-FFF2-40B4-BE49-F238E27FC236}">
                <a16:creationId xmlns:a16="http://schemas.microsoft.com/office/drawing/2014/main" id="{82A915E4-A5CF-85C8-2B43-FEFF34C62F03}"/>
              </a:ext>
            </a:extLst>
          </p:cNvPr>
          <p:cNvSpPr>
            <a:spLocks noGrp="1"/>
          </p:cNvSpPr>
          <p:nvPr>
            <p:ph sz="half" idx="2"/>
          </p:nvPr>
        </p:nvSpPr>
        <p:spPr>
          <a:xfrm>
            <a:off x="6548275" y="2200470"/>
            <a:ext cx="5166161" cy="3260068"/>
          </a:xfrm>
        </p:spPr>
        <p:txBody>
          <a:bodyPr vert="horz" lIns="91440" tIns="45720" rIns="91440" bIns="45720" rtlCol="0" anchor="t">
            <a:noAutofit/>
          </a:bodyPr>
          <a:lstStyle/>
          <a:p>
            <a:pPr marL="0" indent="0">
              <a:buNone/>
            </a:pPr>
            <a:r>
              <a:rPr lang="en-GB" sz="1400">
                <a:solidFill>
                  <a:schemeClr val="bg1"/>
                </a:solidFill>
              </a:rPr>
              <a:t>Henry always strived for everything around him to be in a perfect order. That's why he introduced a strict discipline at the court. First, in 1526, he published a document called "Eltham Ordinance", which included the principles </a:t>
            </a:r>
            <a:r>
              <a:rPr lang="en-GB" sz="1400">
                <a:solidFill>
                  <a:schemeClr val="bg1"/>
                </a:solidFill>
                <a:latin typeface="Aptos"/>
              </a:rPr>
              <a:t>according to which the court had to function. On this basis, he reduced the amount of his personal servants from 27 to 10, and later fired 270 out of 500 domestics from the court. Furthermore, Henry </a:t>
            </a:r>
            <a:r>
              <a:rPr lang="pl-PL" sz="1400">
                <a:solidFill>
                  <a:schemeClr val="bg1"/>
                </a:solidFill>
                <a:latin typeface="Aptos"/>
              </a:rPr>
              <a:t>VIII </a:t>
            </a:r>
            <a:r>
              <a:rPr lang="en-GB" sz="1400">
                <a:solidFill>
                  <a:schemeClr val="bg1"/>
                </a:solidFill>
                <a:latin typeface="Aptos"/>
              </a:rPr>
              <a:t>introduced more strict rules in his chambers. </a:t>
            </a:r>
            <a:r>
              <a:rPr lang="pl-PL" sz="1400">
                <a:solidFill>
                  <a:schemeClr val="bg1"/>
                </a:solidFill>
                <a:latin typeface="Aptos"/>
              </a:rPr>
              <a:t>The </a:t>
            </a:r>
            <a:r>
              <a:rPr lang="en-GB" sz="1400">
                <a:solidFill>
                  <a:schemeClr val="bg1"/>
                </a:solidFill>
                <a:latin typeface="Aptos"/>
              </a:rPr>
              <a:t>King's privy needed to be cleaned early in the morning. The doors couldn't be sticky, and the rooms had to be perfectly clean. "Eltham Ordinance" also regulated King's and Queen's private life. When they spent their night together, they must've had a retinue of the servants. Henry also liked to shift around with his court. This was a problem for many people, who had to put them up. Henry didn't pay for his courtier, and they didn't pay for themselves either. So people who </a:t>
            </a:r>
            <a:r>
              <a:rPr lang="pl-PL" sz="1400" err="1">
                <a:solidFill>
                  <a:schemeClr val="bg1"/>
                </a:solidFill>
                <a:latin typeface="Aptos"/>
              </a:rPr>
              <a:t>took</a:t>
            </a:r>
            <a:r>
              <a:rPr lang="pl-PL" sz="1400">
                <a:solidFill>
                  <a:schemeClr val="bg1"/>
                </a:solidFill>
                <a:latin typeface="Aptos"/>
              </a:rPr>
              <a:t> the </a:t>
            </a:r>
            <a:r>
              <a:rPr lang="pl-PL" sz="1400" err="1">
                <a:solidFill>
                  <a:schemeClr val="bg1"/>
                </a:solidFill>
                <a:latin typeface="Aptos"/>
              </a:rPr>
              <a:t>case</a:t>
            </a:r>
            <a:r>
              <a:rPr lang="pl-PL" sz="1400">
                <a:solidFill>
                  <a:schemeClr val="bg1"/>
                </a:solidFill>
                <a:latin typeface="Aptos"/>
              </a:rPr>
              <a:t> to</a:t>
            </a:r>
            <a:r>
              <a:rPr lang="en-GB" sz="1400">
                <a:solidFill>
                  <a:schemeClr val="bg1"/>
                </a:solidFill>
                <a:latin typeface="Aptos"/>
              </a:rPr>
              <a:t> court, had to do it at their own cost. Years later, when Henry </a:t>
            </a:r>
            <a:r>
              <a:rPr lang="pl-PL" sz="1400">
                <a:solidFill>
                  <a:schemeClr val="bg1"/>
                </a:solidFill>
                <a:latin typeface="Aptos"/>
              </a:rPr>
              <a:t> </a:t>
            </a:r>
            <a:r>
              <a:rPr lang="pl-PL" sz="1400" err="1">
                <a:solidFill>
                  <a:schemeClr val="bg1"/>
                </a:solidFill>
                <a:latin typeface="Aptos"/>
              </a:rPr>
              <a:t>grew</a:t>
            </a:r>
            <a:r>
              <a:rPr lang="pl-PL" sz="1400">
                <a:solidFill>
                  <a:schemeClr val="bg1"/>
                </a:solidFill>
                <a:latin typeface="Aptos"/>
              </a:rPr>
              <a:t> </a:t>
            </a:r>
            <a:r>
              <a:rPr lang="en-GB" sz="1400">
                <a:solidFill>
                  <a:schemeClr val="bg1"/>
                </a:solidFill>
                <a:latin typeface="Aptos"/>
              </a:rPr>
              <a:t>older, his strictness didn't end. For example, he introduced a capital punishment for people, who would prophesy his death. Overall, he was a very strict person, who cared about the rules more than about the people.</a:t>
            </a:r>
            <a:endParaRPr lang="en-GB" sz="1400">
              <a:solidFill>
                <a:schemeClr val="bg1"/>
              </a:solidFill>
            </a:endParaRPr>
          </a:p>
        </p:txBody>
      </p:sp>
    </p:spTree>
    <p:extLst>
      <p:ext uri="{BB962C8B-B14F-4D97-AF65-F5344CB8AC3E}">
        <p14:creationId xmlns:p14="http://schemas.microsoft.com/office/powerpoint/2010/main" val="3259017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29" name="Group 28">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33" name="Freeform: Shape 32">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0" name="Group 29">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31" name="Freeform: Shape 30">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ytuł 1">
            <a:extLst>
              <a:ext uri="{FF2B5EF4-FFF2-40B4-BE49-F238E27FC236}">
                <a16:creationId xmlns:a16="http://schemas.microsoft.com/office/drawing/2014/main" id="{24C6A301-5465-A8F2-6921-352FF668B4F0}"/>
              </a:ext>
            </a:extLst>
          </p:cNvPr>
          <p:cNvSpPr>
            <a:spLocks noGrp="1"/>
          </p:cNvSpPr>
          <p:nvPr>
            <p:ph type="title"/>
          </p:nvPr>
        </p:nvSpPr>
        <p:spPr>
          <a:xfrm>
            <a:off x="838199" y="689355"/>
            <a:ext cx="7021513" cy="1014362"/>
          </a:xfrm>
        </p:spPr>
        <p:txBody>
          <a:bodyPr vert="horz" lIns="91440" tIns="45720" rIns="91440" bIns="45720" rtlCol="0" anchor="b">
            <a:normAutofit fontScale="90000"/>
          </a:bodyPr>
          <a:lstStyle/>
          <a:p>
            <a:r>
              <a:rPr lang="en-US" sz="7200" kern="1200">
                <a:solidFill>
                  <a:schemeClr val="bg1"/>
                </a:solidFill>
                <a:latin typeface="Castellar"/>
              </a:rPr>
              <a:t>TRIVIA</a:t>
            </a:r>
          </a:p>
        </p:txBody>
      </p:sp>
      <p:sp>
        <p:nvSpPr>
          <p:cNvPr id="3" name="Symbol zastępczy zawartości 2">
            <a:extLst>
              <a:ext uri="{FF2B5EF4-FFF2-40B4-BE49-F238E27FC236}">
                <a16:creationId xmlns:a16="http://schemas.microsoft.com/office/drawing/2014/main" id="{4B436528-BBB8-873C-7F9F-7E19432D25D9}"/>
              </a:ext>
            </a:extLst>
          </p:cNvPr>
          <p:cNvSpPr>
            <a:spLocks noGrp="1"/>
          </p:cNvSpPr>
          <p:nvPr>
            <p:ph idx="1"/>
          </p:nvPr>
        </p:nvSpPr>
        <p:spPr>
          <a:xfrm>
            <a:off x="835024" y="1826172"/>
            <a:ext cx="7025753" cy="3219950"/>
          </a:xfrm>
        </p:spPr>
        <p:txBody>
          <a:bodyPr vert="horz" lIns="91440" tIns="45720" rIns="91440" bIns="45720" rtlCol="0" anchor="t">
            <a:normAutofit/>
          </a:bodyPr>
          <a:lstStyle/>
          <a:p>
            <a:r>
              <a:rPr lang="en-GB" sz="1800">
                <a:solidFill>
                  <a:schemeClr val="bg1"/>
                </a:solidFill>
              </a:rPr>
              <a:t>According to a common myth, Henry VIII is the author of a traditional folk song "Greensleeves".</a:t>
            </a:r>
          </a:p>
          <a:p>
            <a:r>
              <a:rPr lang="en-GB" sz="1800">
                <a:solidFill>
                  <a:schemeClr val="bg1"/>
                </a:solidFill>
              </a:rPr>
              <a:t>There is a musical called "Six. The Musical.", which was created based on a story of Henry's six wives.</a:t>
            </a:r>
          </a:p>
          <a:p>
            <a:r>
              <a:rPr lang="en-GB" sz="1800">
                <a:solidFill>
                  <a:schemeClr val="bg1"/>
                </a:solidFill>
              </a:rPr>
              <a:t>When Henry was a prince, he met Erasmus of Rotterdam. The philosopher said, that Henry </a:t>
            </a:r>
            <a:r>
              <a:rPr lang="pl-PL" sz="1800" err="1">
                <a:solidFill>
                  <a:schemeClr val="bg1"/>
                </a:solidFill>
              </a:rPr>
              <a:t>would</a:t>
            </a:r>
            <a:r>
              <a:rPr lang="pl-PL" sz="1800">
                <a:solidFill>
                  <a:schemeClr val="bg1"/>
                </a:solidFill>
              </a:rPr>
              <a:t> </a:t>
            </a:r>
            <a:r>
              <a:rPr lang="pl-PL" sz="1800" err="1">
                <a:solidFill>
                  <a:schemeClr val="bg1"/>
                </a:solidFill>
              </a:rPr>
              <a:t>become</a:t>
            </a:r>
            <a:r>
              <a:rPr lang="pl-PL" sz="1800">
                <a:solidFill>
                  <a:schemeClr val="bg1"/>
                </a:solidFill>
              </a:rPr>
              <a:t> </a:t>
            </a:r>
            <a:r>
              <a:rPr lang="en-GB" sz="1800">
                <a:solidFill>
                  <a:schemeClr val="bg1"/>
                </a:solidFill>
              </a:rPr>
              <a:t>an outstanding man in his future.</a:t>
            </a:r>
          </a:p>
          <a:p>
            <a:r>
              <a:rPr lang="en-GB" sz="1800">
                <a:solidFill>
                  <a:schemeClr val="bg1"/>
                </a:solidFill>
              </a:rPr>
              <a:t>Henry had abilities to self-medicate. He also used to create many </a:t>
            </a:r>
            <a:r>
              <a:rPr lang="pl-PL" sz="1800">
                <a:solidFill>
                  <a:schemeClr val="bg1"/>
                </a:solidFill>
              </a:rPr>
              <a:t> </a:t>
            </a:r>
            <a:r>
              <a:rPr lang="en-GB" sz="1800">
                <a:solidFill>
                  <a:schemeClr val="bg1"/>
                </a:solidFill>
              </a:rPr>
              <a:t> </a:t>
            </a:r>
            <a:r>
              <a:rPr lang="pl-PL" sz="1800" err="1">
                <a:solidFill>
                  <a:schemeClr val="bg1"/>
                </a:solidFill>
              </a:rPr>
              <a:t>homemade</a:t>
            </a:r>
            <a:r>
              <a:rPr lang="pl-PL" sz="1800">
                <a:solidFill>
                  <a:schemeClr val="bg1"/>
                </a:solidFill>
              </a:rPr>
              <a:t> </a:t>
            </a:r>
            <a:r>
              <a:rPr lang="en-GB" sz="1800">
                <a:solidFill>
                  <a:schemeClr val="bg1"/>
                </a:solidFill>
              </a:rPr>
              <a:t>medicaments and </a:t>
            </a:r>
            <a:r>
              <a:rPr lang="pl-PL" sz="1800" err="1">
                <a:solidFill>
                  <a:schemeClr val="bg1"/>
                </a:solidFill>
              </a:rPr>
              <a:t>gave</a:t>
            </a:r>
            <a:r>
              <a:rPr lang="pl-PL" sz="1800">
                <a:solidFill>
                  <a:schemeClr val="bg1"/>
                </a:solidFill>
              </a:rPr>
              <a:t> </a:t>
            </a:r>
            <a:r>
              <a:rPr lang="en-GB" sz="1800">
                <a:solidFill>
                  <a:schemeClr val="bg1"/>
                </a:solidFill>
              </a:rPr>
              <a:t>them to his friends.</a:t>
            </a:r>
          </a:p>
          <a:p>
            <a:endParaRPr lang="en-US" sz="2000">
              <a:solidFill>
                <a:schemeClr val="bg1"/>
              </a:solidFill>
            </a:endParaRPr>
          </a:p>
          <a:p>
            <a:endParaRPr lang="en-US" sz="2400">
              <a:solidFill>
                <a:schemeClr val="bg1"/>
              </a:solidFill>
            </a:endParaRPr>
          </a:p>
        </p:txBody>
      </p:sp>
    </p:spTree>
    <p:extLst>
      <p:ext uri="{BB962C8B-B14F-4D97-AF65-F5344CB8AC3E}">
        <p14:creationId xmlns:p14="http://schemas.microsoft.com/office/powerpoint/2010/main" val="1803510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9CB0874-88B8-43D3-B0B6-C32F790F7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BFD067A-52BE-40EE-B7CA-391830B9A2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2561771"/>
            <a:chOff x="0" y="0"/>
            <a:chExt cx="12192000" cy="2561771"/>
          </a:xfrm>
        </p:grpSpPr>
        <p:sp>
          <p:nvSpPr>
            <p:cNvPr id="20" name="Freeform: Shape 19">
              <a:extLst>
                <a:ext uri="{FF2B5EF4-FFF2-40B4-BE49-F238E27FC236}">
                  <a16:creationId xmlns:a16="http://schemas.microsoft.com/office/drawing/2014/main" id="{1CDA7855-806B-4A02-9C19-24872E4D8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3AFE70DE-5BEC-4E54-98D2-48C13E149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ytuł 1">
            <a:extLst>
              <a:ext uri="{FF2B5EF4-FFF2-40B4-BE49-F238E27FC236}">
                <a16:creationId xmlns:a16="http://schemas.microsoft.com/office/drawing/2014/main" id="{F4CD97BB-F2B9-068B-3121-77A52E1128A0}"/>
              </a:ext>
            </a:extLst>
          </p:cNvPr>
          <p:cNvSpPr>
            <a:spLocks noGrp="1"/>
          </p:cNvSpPr>
          <p:nvPr>
            <p:ph type="title"/>
          </p:nvPr>
        </p:nvSpPr>
        <p:spPr>
          <a:xfrm>
            <a:off x="2159605" y="1000986"/>
            <a:ext cx="7866060" cy="707886"/>
          </a:xfrm>
        </p:spPr>
        <p:txBody>
          <a:bodyPr anchor="b">
            <a:normAutofit/>
          </a:bodyPr>
          <a:lstStyle/>
          <a:p>
            <a:r>
              <a:rPr lang="en-GB" sz="3700">
                <a:latin typeface="Castellar"/>
              </a:rPr>
              <a:t>Was Henry a good ruler?</a:t>
            </a:r>
          </a:p>
        </p:txBody>
      </p:sp>
      <p:grpSp>
        <p:nvGrpSpPr>
          <p:cNvPr id="23" name="Group 22">
            <a:extLst>
              <a:ext uri="{FF2B5EF4-FFF2-40B4-BE49-F238E27FC236}">
                <a16:creationId xmlns:a16="http://schemas.microsoft.com/office/drawing/2014/main" id="{C15B8CC4-8CCE-428F-AE7E-28D178984C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0" y="2027156"/>
            <a:ext cx="12192000" cy="757168"/>
            <a:chOff x="0" y="2959818"/>
            <a:chExt cx="12192000" cy="757168"/>
          </a:xfrm>
        </p:grpSpPr>
        <p:sp>
          <p:nvSpPr>
            <p:cNvPr id="24" name="Freeform: Shape 23">
              <a:extLst>
                <a:ext uri="{FF2B5EF4-FFF2-40B4-BE49-F238E27FC236}">
                  <a16:creationId xmlns:a16="http://schemas.microsoft.com/office/drawing/2014/main" id="{A6359FA2-E374-4073-8269-E10D2AE74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A1F0E66-9B5E-4980-8AEC-B4D144B48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ymbol zastępczy zawartości 2">
            <a:extLst>
              <a:ext uri="{FF2B5EF4-FFF2-40B4-BE49-F238E27FC236}">
                <a16:creationId xmlns:a16="http://schemas.microsoft.com/office/drawing/2014/main" id="{4CD444FC-3F2F-17DE-1E90-7C80DA46AEAB}"/>
              </a:ext>
            </a:extLst>
          </p:cNvPr>
          <p:cNvSpPr>
            <a:spLocks noGrp="1"/>
          </p:cNvSpPr>
          <p:nvPr>
            <p:ph idx="1"/>
          </p:nvPr>
        </p:nvSpPr>
        <p:spPr>
          <a:xfrm>
            <a:off x="2159604" y="3070719"/>
            <a:ext cx="7866061" cy="2937969"/>
          </a:xfrm>
        </p:spPr>
        <p:txBody>
          <a:bodyPr vert="horz" lIns="91440" tIns="45720" rIns="91440" bIns="45720" rtlCol="0" anchor="t">
            <a:normAutofit fontScale="85000" lnSpcReduction="10000"/>
          </a:bodyPr>
          <a:lstStyle/>
          <a:p>
            <a:pPr marL="0" indent="0">
              <a:buNone/>
            </a:pPr>
            <a:r>
              <a:rPr lang="en-GB" sz="2400">
                <a:solidFill>
                  <a:schemeClr val="tx1">
                    <a:lumMod val="95000"/>
                  </a:schemeClr>
                </a:solidFill>
              </a:rPr>
              <a:t>Answering this question is complex due</a:t>
            </a:r>
            <a:r>
              <a:rPr lang="en-GB" sz="2400">
                <a:solidFill>
                  <a:schemeClr val="tx1">
                    <a:lumMod val="95000"/>
                  </a:schemeClr>
                </a:solidFill>
                <a:ea typeface="+mn-lt"/>
                <a:cs typeface="+mn-lt"/>
              </a:rPr>
              <a:t> to the multifaceted aspects of his reign. Although he made England flourish economically, he did it at the partial expense of monasteries and religious houses. He also fortified England and created a grand navy, which impacted the future English reigns.</a:t>
            </a:r>
            <a:r>
              <a:rPr lang="en-GB" sz="2400">
                <a:ea typeface="+mn-lt"/>
                <a:cs typeface="+mn-lt"/>
              </a:rPr>
              <a:t> </a:t>
            </a:r>
            <a:r>
              <a:rPr lang="pl-PL" sz="2400" err="1">
                <a:ea typeface="+mn-lt"/>
                <a:cs typeface="+mn-lt"/>
              </a:rPr>
              <a:t>However</a:t>
            </a:r>
            <a:r>
              <a:rPr lang="pl-PL" sz="2400">
                <a:ea typeface="+mn-lt"/>
                <a:cs typeface="+mn-lt"/>
              </a:rPr>
              <a:t>, </a:t>
            </a:r>
            <a:r>
              <a:rPr lang="en-GB" sz="2400">
                <a:solidFill>
                  <a:schemeClr val="tx1">
                    <a:lumMod val="95000"/>
                  </a:schemeClr>
                </a:solidFill>
                <a:ea typeface="+mn-lt"/>
                <a:cs typeface="+mn-lt"/>
              </a:rPr>
              <a:t>he led some expensive and unsuccessful wars, which weakened the country. He also introduced a heavy taxation.  Even though he enhanced the authority of the monarchy and left an imprint on the religious landscape of England, there are many aspects that seriously affected his legacy, such as his marital issues and his tendency to execute his political enemies and people who disagreed with him. Overall, opinions on his reigns are mixed.</a:t>
            </a:r>
            <a:endParaRPr lang="pl-PL">
              <a:solidFill>
                <a:schemeClr val="tx1">
                  <a:lumMod val="95000"/>
                </a:schemeClr>
              </a:solidFill>
              <a:ea typeface="+mn-lt"/>
              <a:cs typeface="+mn-lt"/>
            </a:endParaRPr>
          </a:p>
          <a:p>
            <a:pPr marL="0" indent="0">
              <a:buNone/>
            </a:pPr>
            <a:endParaRPr lang="en-GB" sz="2400">
              <a:solidFill>
                <a:schemeClr val="tx1">
                  <a:lumMod val="95000"/>
                </a:schemeClr>
              </a:solidFill>
              <a:ea typeface="+mn-lt"/>
              <a:cs typeface="+mn-lt"/>
            </a:endParaRPr>
          </a:p>
        </p:txBody>
      </p:sp>
    </p:spTree>
    <p:extLst>
      <p:ext uri="{BB962C8B-B14F-4D97-AF65-F5344CB8AC3E}">
        <p14:creationId xmlns:p14="http://schemas.microsoft.com/office/powerpoint/2010/main" val="412263816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ytuł 1">
            <a:extLst>
              <a:ext uri="{FF2B5EF4-FFF2-40B4-BE49-F238E27FC236}">
                <a16:creationId xmlns:a16="http://schemas.microsoft.com/office/drawing/2014/main" id="{00304E54-E1D8-1B5A-DF64-8F3980D9FF38}"/>
              </a:ext>
            </a:extLst>
          </p:cNvPr>
          <p:cNvSpPr>
            <a:spLocks noGrp="1"/>
          </p:cNvSpPr>
          <p:nvPr>
            <p:ph type="title"/>
          </p:nvPr>
        </p:nvSpPr>
        <p:spPr>
          <a:xfrm>
            <a:off x="838199" y="830650"/>
            <a:ext cx="7021513" cy="1115004"/>
          </a:xfrm>
        </p:spPr>
        <p:txBody>
          <a:bodyPr vert="horz" lIns="91440" tIns="45720" rIns="91440" bIns="45720" rtlCol="0" anchor="b">
            <a:normAutofit/>
          </a:bodyPr>
          <a:lstStyle/>
          <a:p>
            <a:r>
              <a:rPr lang="en-US" sz="7200" kern="1200">
                <a:solidFill>
                  <a:schemeClr val="bg1"/>
                </a:solidFill>
                <a:latin typeface="Castellar"/>
              </a:rPr>
              <a:t>Conclusion</a:t>
            </a:r>
          </a:p>
        </p:txBody>
      </p:sp>
      <p:sp>
        <p:nvSpPr>
          <p:cNvPr id="3" name="Symbol zastępczy zawartości 2">
            <a:extLst>
              <a:ext uri="{FF2B5EF4-FFF2-40B4-BE49-F238E27FC236}">
                <a16:creationId xmlns:a16="http://schemas.microsoft.com/office/drawing/2014/main" id="{2187E0B1-F0CC-2606-DED4-D89BE19758AF}"/>
              </a:ext>
            </a:extLst>
          </p:cNvPr>
          <p:cNvSpPr>
            <a:spLocks noGrp="1"/>
          </p:cNvSpPr>
          <p:nvPr>
            <p:ph idx="1"/>
          </p:nvPr>
        </p:nvSpPr>
        <p:spPr>
          <a:xfrm>
            <a:off x="835024" y="1956657"/>
            <a:ext cx="7025753" cy="2390648"/>
          </a:xfrm>
        </p:spPr>
        <p:txBody>
          <a:bodyPr vert="horz" lIns="91440" tIns="45720" rIns="91440" bIns="45720" rtlCol="0" anchor="t">
            <a:noAutofit/>
          </a:bodyPr>
          <a:lstStyle/>
          <a:p>
            <a:pPr marL="0" indent="0">
              <a:buNone/>
            </a:pPr>
            <a:r>
              <a:rPr lang="en-GB" sz="1950" kern="1200">
                <a:solidFill>
                  <a:schemeClr val="bg1"/>
                </a:solidFill>
                <a:latin typeface="+mn-lt"/>
                <a:ea typeface="+mn-ea"/>
                <a:cs typeface="+mn-cs"/>
              </a:rPr>
              <a:t>Henry VIII was a very smart person, although, he seemed to not care about people surrounding him</a:t>
            </a:r>
            <a:r>
              <a:rPr lang="en-GB" sz="1950">
                <a:solidFill>
                  <a:schemeClr val="bg1"/>
                </a:solidFill>
              </a:rPr>
              <a:t>, many of whom he objectified, like his courtiers and servants. He mostly cared about his own interests, like for example when he was choosing his wives. Even though this phenomenon was common among monarchs at that time, it was still very cruel and obnoxious. Moreover, the fact how he could easily get rid of some of his spouses adds fuel to </a:t>
            </a:r>
            <a:r>
              <a:rPr lang="pl-PL" sz="1950">
                <a:solidFill>
                  <a:schemeClr val="bg1"/>
                </a:solidFill>
              </a:rPr>
              <a:t>the </a:t>
            </a:r>
            <a:r>
              <a:rPr lang="en-GB" sz="1950">
                <a:solidFill>
                  <a:schemeClr val="bg1"/>
                </a:solidFill>
              </a:rPr>
              <a:t>fire. Overall, Henry's case is complicated. He wasn't a person of a good character, as it was showed by his personality and attitude towards other people. However, his behaviour wasn't very different from other kings' behaviours.</a:t>
            </a:r>
            <a:endParaRPr lang="en-GB" sz="1950" kern="1200">
              <a:solidFill>
                <a:schemeClr val="bg1"/>
              </a:solidFill>
              <a:latin typeface="+mn-lt"/>
            </a:endParaRPr>
          </a:p>
        </p:txBody>
      </p:sp>
    </p:spTree>
    <p:extLst>
      <p:ext uri="{BB962C8B-B14F-4D97-AF65-F5344CB8AC3E}">
        <p14:creationId xmlns:p14="http://schemas.microsoft.com/office/powerpoint/2010/main" val="314213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1" name="Group 10">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19" name="Freeform: Shape 18">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ytuł 1">
            <a:extLst>
              <a:ext uri="{FF2B5EF4-FFF2-40B4-BE49-F238E27FC236}">
                <a16:creationId xmlns:a16="http://schemas.microsoft.com/office/drawing/2014/main" id="{921DF187-2B31-B6B2-93BA-4EC9ED07D859}"/>
              </a:ext>
            </a:extLst>
          </p:cNvPr>
          <p:cNvSpPr>
            <a:spLocks noGrp="1"/>
          </p:cNvSpPr>
          <p:nvPr>
            <p:ph type="title"/>
          </p:nvPr>
        </p:nvSpPr>
        <p:spPr>
          <a:xfrm>
            <a:off x="603743" y="2705924"/>
            <a:ext cx="2655887" cy="3213277"/>
          </a:xfrm>
        </p:spPr>
        <p:txBody>
          <a:bodyPr anchor="t">
            <a:normAutofit/>
          </a:bodyPr>
          <a:lstStyle/>
          <a:p>
            <a:r>
              <a:rPr lang="en-GB" sz="4000">
                <a:latin typeface="Castellar"/>
              </a:rPr>
              <a:t>Sources</a:t>
            </a:r>
          </a:p>
        </p:txBody>
      </p:sp>
      <p:sp>
        <p:nvSpPr>
          <p:cNvPr id="3" name="Symbol zastępczy zawartości 2">
            <a:extLst>
              <a:ext uri="{FF2B5EF4-FFF2-40B4-BE49-F238E27FC236}">
                <a16:creationId xmlns:a16="http://schemas.microsoft.com/office/drawing/2014/main" id="{F0FEF2D8-44E5-9CB4-2B7A-2D3AA792D83C}"/>
              </a:ext>
            </a:extLst>
          </p:cNvPr>
          <p:cNvSpPr>
            <a:spLocks noGrp="1"/>
          </p:cNvSpPr>
          <p:nvPr>
            <p:ph idx="1"/>
          </p:nvPr>
        </p:nvSpPr>
        <p:spPr>
          <a:xfrm>
            <a:off x="5232401" y="1721579"/>
            <a:ext cx="6140449" cy="3952648"/>
          </a:xfrm>
        </p:spPr>
        <p:txBody>
          <a:bodyPr vert="horz" lIns="91440" tIns="45720" rIns="91440" bIns="45720" rtlCol="0" anchor="t">
            <a:normAutofit/>
          </a:bodyPr>
          <a:lstStyle/>
          <a:p>
            <a:r>
              <a:rPr lang="en-GB" sz="2400">
                <a:solidFill>
                  <a:schemeClr val="tx1">
                    <a:alpha val="80000"/>
                  </a:schemeClr>
                </a:solidFill>
                <a:ea typeface="+mn-lt"/>
                <a:cs typeface="+mn-lt"/>
              </a:rPr>
              <a:t>Articles from:</a:t>
            </a:r>
          </a:p>
          <a:p>
            <a:r>
              <a:rPr lang="en-GB" sz="2400">
                <a:solidFill>
                  <a:schemeClr val="tx1">
                    <a:alpha val="80000"/>
                  </a:schemeClr>
                </a:solidFill>
                <a:ea typeface="+mn-lt"/>
                <a:cs typeface="+mn-lt"/>
                <a:hlinkClick r:id="rId3">
                  <a:extLst>
                    <a:ext uri="{A12FA001-AC4F-418D-AE19-62706E023703}">
                      <ahyp:hlinkClr xmlns:ahyp="http://schemas.microsoft.com/office/drawing/2018/hyperlinkcolor" val="tx"/>
                    </a:ext>
                  </a:extLst>
                </a:hlinkClick>
              </a:rPr>
              <a:t>wikipedia.org</a:t>
            </a:r>
            <a:endParaRPr lang="en-GB" sz="2400">
              <a:solidFill>
                <a:schemeClr val="tx1">
                  <a:alpha val="80000"/>
                </a:schemeClr>
              </a:solidFill>
              <a:ea typeface="+mn-lt"/>
              <a:cs typeface="+mn-lt"/>
            </a:endParaRPr>
          </a:p>
          <a:p>
            <a:r>
              <a:rPr lang="en-GB" sz="2400">
                <a:solidFill>
                  <a:schemeClr val="tx1">
                    <a:alpha val="80000"/>
                  </a:schemeClr>
                </a:solidFill>
                <a:hlinkClick r:id="rId4">
                  <a:extLst>
                    <a:ext uri="{A12FA001-AC4F-418D-AE19-62706E023703}">
                      <ahyp:hlinkClr xmlns:ahyp="http://schemas.microsoft.com/office/drawing/2018/hyperlinkcolor" val="tx"/>
                    </a:ext>
                  </a:extLst>
                </a:hlinkClick>
              </a:rPr>
              <a:t>britannica.com</a:t>
            </a:r>
            <a:endParaRPr lang="en-GB" sz="2400">
              <a:solidFill>
                <a:schemeClr val="tx1">
                  <a:alpha val="80000"/>
                </a:schemeClr>
              </a:solidFill>
            </a:endParaRPr>
          </a:p>
          <a:p>
            <a:r>
              <a:rPr lang="en-GB" sz="2400">
                <a:solidFill>
                  <a:schemeClr val="tx1">
                    <a:alpha val="80000"/>
                  </a:schemeClr>
                </a:solidFill>
                <a:hlinkClick r:id="rId5">
                  <a:extLst>
                    <a:ext uri="{A12FA001-AC4F-418D-AE19-62706E023703}">
                      <ahyp:hlinkClr xmlns:ahyp="http://schemas.microsoft.com/office/drawing/2018/hyperlinkcolor" val="tx"/>
                    </a:ext>
                  </a:extLst>
                </a:hlinkClick>
              </a:rPr>
              <a:t>historyextra.com</a:t>
            </a:r>
            <a:endParaRPr lang="en-GB" sz="2400">
              <a:solidFill>
                <a:schemeClr val="tx1">
                  <a:alpha val="80000"/>
                </a:schemeClr>
              </a:solidFill>
            </a:endParaRPr>
          </a:p>
          <a:p>
            <a:r>
              <a:rPr lang="en-GB" sz="2400">
                <a:solidFill>
                  <a:schemeClr val="tx1">
                    <a:alpha val="80000"/>
                  </a:schemeClr>
                </a:solidFill>
                <a:ea typeface="+mn-lt"/>
                <a:cs typeface="+mn-lt"/>
                <a:hlinkClick r:id="rId6">
                  <a:extLst>
                    <a:ext uri="{A12FA001-AC4F-418D-AE19-62706E023703}">
                      <ahyp:hlinkClr xmlns:ahyp="http://schemas.microsoft.com/office/drawing/2018/hyperlinkcolor" val="tx"/>
                    </a:ext>
                  </a:extLst>
                </a:hlinkClick>
              </a:rPr>
              <a:t>https://pubmed.ncbi.nlm.nih.gov</a:t>
            </a:r>
            <a:endParaRPr lang="en-GB" sz="2400">
              <a:solidFill>
                <a:schemeClr val="tx1">
                  <a:alpha val="80000"/>
                </a:schemeClr>
              </a:solidFill>
            </a:endParaRPr>
          </a:p>
          <a:p>
            <a:r>
              <a:rPr lang="en-GB" sz="2400">
                <a:solidFill>
                  <a:schemeClr val="tx1">
                    <a:alpha val="80000"/>
                  </a:schemeClr>
                </a:solidFill>
                <a:hlinkClick r:id="rId7">
                  <a:extLst>
                    <a:ext uri="{A12FA001-AC4F-418D-AE19-62706E023703}">
                      <ahyp:hlinkClr xmlns:ahyp="http://schemas.microsoft.com/office/drawing/2018/hyperlinkcolor" val="tx"/>
                    </a:ext>
                  </a:extLst>
                </a:hlinkClick>
              </a:rPr>
              <a:t>royal.uk</a:t>
            </a:r>
            <a:endParaRPr lang="en-GB" sz="2400">
              <a:solidFill>
                <a:schemeClr val="tx1">
                  <a:alpha val="80000"/>
                </a:schemeClr>
              </a:solidFill>
            </a:endParaRPr>
          </a:p>
          <a:p>
            <a:endParaRPr lang="pl-PL" sz="2400">
              <a:solidFill>
                <a:schemeClr val="tx1">
                  <a:alpha val="80000"/>
                </a:schemeClr>
              </a:solidFill>
            </a:endParaRPr>
          </a:p>
        </p:txBody>
      </p:sp>
    </p:spTree>
    <p:extLst>
      <p:ext uri="{BB962C8B-B14F-4D97-AF65-F5344CB8AC3E}">
        <p14:creationId xmlns:p14="http://schemas.microsoft.com/office/powerpoint/2010/main" val="2679147924"/>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ytuł 1">
            <a:extLst>
              <a:ext uri="{FF2B5EF4-FFF2-40B4-BE49-F238E27FC236}">
                <a16:creationId xmlns:a16="http://schemas.microsoft.com/office/drawing/2014/main" id="{5FED2AF6-F414-9482-BB28-2C80B4EE0E4D}"/>
              </a:ext>
            </a:extLst>
          </p:cNvPr>
          <p:cNvSpPr>
            <a:spLocks noGrp="1"/>
          </p:cNvSpPr>
          <p:nvPr>
            <p:ph type="ctrTitle"/>
          </p:nvPr>
        </p:nvSpPr>
        <p:spPr>
          <a:xfrm>
            <a:off x="838199" y="1508865"/>
            <a:ext cx="7021513" cy="2308324"/>
          </a:xfrm>
        </p:spPr>
        <p:txBody>
          <a:bodyPr>
            <a:normAutofit/>
          </a:bodyPr>
          <a:lstStyle/>
          <a:p>
            <a:pPr algn="l"/>
            <a:r>
              <a:rPr lang="pl-PL" sz="5000">
                <a:solidFill>
                  <a:schemeClr val="bg1"/>
                </a:solidFill>
                <a:latin typeface="Castellar"/>
              </a:rPr>
              <a:t>Thank you for your attention</a:t>
            </a:r>
          </a:p>
        </p:txBody>
      </p:sp>
      <p:sp>
        <p:nvSpPr>
          <p:cNvPr id="3" name="Symbol zastępczy zawartości 2">
            <a:extLst>
              <a:ext uri="{FF2B5EF4-FFF2-40B4-BE49-F238E27FC236}">
                <a16:creationId xmlns:a16="http://schemas.microsoft.com/office/drawing/2014/main" id="{0CC70599-B1E5-CF43-D3C1-EF7E0B49AFBA}"/>
              </a:ext>
            </a:extLst>
          </p:cNvPr>
          <p:cNvSpPr>
            <a:spLocks noGrp="1"/>
          </p:cNvSpPr>
          <p:nvPr>
            <p:ph type="subTitle" idx="1"/>
          </p:nvPr>
        </p:nvSpPr>
        <p:spPr>
          <a:xfrm>
            <a:off x="835024" y="3809999"/>
            <a:ext cx="7025753" cy="1012778"/>
          </a:xfrm>
        </p:spPr>
        <p:txBody>
          <a:bodyPr>
            <a:normAutofit/>
          </a:bodyPr>
          <a:lstStyle/>
          <a:p>
            <a:pPr algn="l"/>
            <a:endParaRPr lang="pl-PL">
              <a:solidFill>
                <a:schemeClr val="bg1"/>
              </a:solidFill>
            </a:endParaRPr>
          </a:p>
        </p:txBody>
      </p:sp>
    </p:spTree>
    <p:extLst>
      <p:ext uri="{BB962C8B-B14F-4D97-AF65-F5344CB8AC3E}">
        <p14:creationId xmlns:p14="http://schemas.microsoft.com/office/powerpoint/2010/main" val="174687"/>
      </p:ext>
    </p:extLst>
  </p:cSld>
  <p:clrMapOvr>
    <a:masterClrMapping/>
  </p:clrMapOvr>
</p:sld>
</file>

<file path=ppt/theme/theme1.xml><?xml version="1.0" encoding="utf-8"?>
<a:theme xmlns:a="http://schemas.openxmlformats.org/drawingml/2006/main" name="Motyw pakietu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Motyw pakietu Office</vt:lpstr>
      <vt:lpstr>What kind of man was Henry the EightH?</vt:lpstr>
      <vt:lpstr>WHO WAS HENRY THE EIGHTH?</vt:lpstr>
      <vt:lpstr>Important Milestones in his life</vt:lpstr>
      <vt:lpstr>Henry's childhood</vt:lpstr>
      <vt:lpstr>PRIVATE LIFE </vt:lpstr>
      <vt:lpstr>personality traits</vt:lpstr>
      <vt:lpstr>WHY DID HE HAVE SO MANY WIVES?</vt:lpstr>
      <vt:lpstr>ALL ABOUT HIS WIVES</vt:lpstr>
      <vt:lpstr>CATHERINE OF ARAGON</vt:lpstr>
      <vt:lpstr>Anne Boleyn</vt:lpstr>
      <vt:lpstr>Jane Seymour</vt:lpstr>
      <vt:lpstr>Anne of Cleves</vt:lpstr>
      <vt:lpstr>Catherine Howard</vt:lpstr>
      <vt:lpstr>Catherine Parr</vt:lpstr>
      <vt:lpstr>How did Henry treat people around him?</vt:lpstr>
      <vt:lpstr>TRIVIA</vt:lpstr>
      <vt:lpstr>Was Henry a good ruler?</vt:lpstr>
      <vt:lpstr>Conclusion</vt:lpstr>
      <vt:lpstr>Sources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psp2</dc:creator>
  <cp:revision>1</cp:revision>
  <dcterms:created xsi:type="dcterms:W3CDTF">2024-07-17T07:49:00Z</dcterms:created>
  <dcterms:modified xsi:type="dcterms:W3CDTF">2024-09-10T17:09:17Z</dcterms:modified>
</cp:coreProperties>
</file>